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
  </p:notesMasterIdLst>
  <p:sldIdLst>
    <p:sldId id="256" r:id="rId2"/>
    <p:sldId id="257" r:id="rId3"/>
    <p:sldId id="262" r:id="rId4"/>
    <p:sldId id="259" r:id="rId5"/>
    <p:sldId id="261" r:id="rId6"/>
    <p:sldId id="263" r:id="rId7"/>
    <p:sldId id="264"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6" autoAdjust="0"/>
    <p:restoredTop sz="94660"/>
  </p:normalViewPr>
  <p:slideViewPr>
    <p:cSldViewPr snapToGrid="0">
      <p:cViewPr varScale="1">
        <p:scale>
          <a:sx n="75" d="100"/>
          <a:sy n="75" d="100"/>
        </p:scale>
        <p:origin x="40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0F34F-EB36-47E3-991D-6070A05EFCED}" type="datetimeFigureOut">
              <a:rPr lang="en-US" smtClean="0"/>
              <a:t>17/11/2025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7A0A3-A107-499A-AABD-A15742A5BEC4}" type="slidenum">
              <a:rPr lang="en-US" smtClean="0"/>
              <a:t>‹#›</a:t>
            </a:fld>
            <a:endParaRPr lang="en-US"/>
          </a:p>
        </p:txBody>
      </p:sp>
    </p:spTree>
    <p:extLst>
      <p:ext uri="{BB962C8B-B14F-4D97-AF65-F5344CB8AC3E}">
        <p14:creationId xmlns:p14="http://schemas.microsoft.com/office/powerpoint/2010/main" val="70013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7A0A3-A107-499A-AABD-A15742A5BEC4}" type="slidenum">
              <a:rPr lang="en-US" smtClean="0"/>
              <a:t>1</a:t>
            </a:fld>
            <a:endParaRPr lang="en-US"/>
          </a:p>
        </p:txBody>
      </p:sp>
    </p:spTree>
    <p:extLst>
      <p:ext uri="{BB962C8B-B14F-4D97-AF65-F5344CB8AC3E}">
        <p14:creationId xmlns:p14="http://schemas.microsoft.com/office/powerpoint/2010/main" val="1994043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7A0A3-A107-499A-AABD-A15742A5BEC4}" type="slidenum">
              <a:rPr lang="en-US" smtClean="0"/>
              <a:t>4</a:t>
            </a:fld>
            <a:endParaRPr lang="en-US"/>
          </a:p>
        </p:txBody>
      </p:sp>
    </p:spTree>
    <p:extLst>
      <p:ext uri="{BB962C8B-B14F-4D97-AF65-F5344CB8AC3E}">
        <p14:creationId xmlns:p14="http://schemas.microsoft.com/office/powerpoint/2010/main" val="701802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62ED-5B5B-5AC6-9790-9C50C0F78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91ED5-7EB9-010D-539B-42207BD4A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E6640-3A19-4B12-A373-F4BADA6111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393215-F6E8-3ABD-07FF-2C05D4888D61}"/>
              </a:ext>
            </a:extLst>
          </p:cNvPr>
          <p:cNvSpPr>
            <a:spLocks noGrp="1"/>
          </p:cNvSpPr>
          <p:nvPr>
            <p:ph type="sldNum" sz="quarter" idx="5"/>
          </p:nvPr>
        </p:nvSpPr>
        <p:spPr/>
        <p:txBody>
          <a:bodyPr/>
          <a:lstStyle/>
          <a:p>
            <a:fld id="{FCF7A0A3-A107-499A-AABD-A15742A5BEC4}" type="slidenum">
              <a:rPr lang="en-US" smtClean="0"/>
              <a:t>5</a:t>
            </a:fld>
            <a:endParaRPr lang="en-US"/>
          </a:p>
        </p:txBody>
      </p:sp>
    </p:spTree>
    <p:extLst>
      <p:ext uri="{BB962C8B-B14F-4D97-AF65-F5344CB8AC3E}">
        <p14:creationId xmlns:p14="http://schemas.microsoft.com/office/powerpoint/2010/main" val="132059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7A0A3-A107-499A-AABD-A15742A5BEC4}" type="slidenum">
              <a:rPr lang="en-US" smtClean="0"/>
              <a:t>8</a:t>
            </a:fld>
            <a:endParaRPr lang="en-US"/>
          </a:p>
        </p:txBody>
      </p:sp>
    </p:spTree>
    <p:extLst>
      <p:ext uri="{BB962C8B-B14F-4D97-AF65-F5344CB8AC3E}">
        <p14:creationId xmlns:p14="http://schemas.microsoft.com/office/powerpoint/2010/main" val="29758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64230-33F0-EC98-BBF3-CEFE398E2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1BA2E1-DB8F-2B78-1545-52BEF4DB5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DAB41-0544-9213-7825-A4C77677E0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EEB721-3693-48E7-B231-E8FBCCF07660}"/>
              </a:ext>
            </a:extLst>
          </p:cNvPr>
          <p:cNvSpPr>
            <a:spLocks noGrp="1"/>
          </p:cNvSpPr>
          <p:nvPr>
            <p:ph type="sldNum" sz="quarter" idx="5"/>
          </p:nvPr>
        </p:nvSpPr>
        <p:spPr/>
        <p:txBody>
          <a:bodyPr/>
          <a:lstStyle/>
          <a:p>
            <a:fld id="{FCF7A0A3-A107-499A-AABD-A15742A5BEC4}" type="slidenum">
              <a:rPr lang="en-US" smtClean="0"/>
              <a:t>9</a:t>
            </a:fld>
            <a:endParaRPr lang="en-US"/>
          </a:p>
        </p:txBody>
      </p:sp>
    </p:spTree>
    <p:extLst>
      <p:ext uri="{BB962C8B-B14F-4D97-AF65-F5344CB8AC3E}">
        <p14:creationId xmlns:p14="http://schemas.microsoft.com/office/powerpoint/2010/main" val="2203786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A0D49-44D1-438C-A568-8F4AE323F1E9}" type="datetimeFigureOut">
              <a:rPr lang="en-US" smtClean="0"/>
              <a:t>17/11/2025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354142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7019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3223676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63077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451409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A0D49-44D1-438C-A568-8F4AE323F1E9}" type="datetimeFigureOut">
              <a:rPr lang="en-US" smtClean="0"/>
              <a:t>17/11/2025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982636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A0D49-44D1-438C-A568-8F4AE323F1E9}" type="datetimeFigureOut">
              <a:rPr lang="en-US" smtClean="0"/>
              <a:t>17/11/2025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32699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A0D49-44D1-438C-A568-8F4AE323F1E9}" type="datetimeFigureOut">
              <a:rPr lang="en-US" smtClean="0"/>
              <a:t>17/11/2025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339071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A0D49-44D1-438C-A568-8F4AE323F1E9}" type="datetimeFigureOut">
              <a:rPr lang="en-US" smtClean="0"/>
              <a:t>17/11/2025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4126430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A0D49-44D1-438C-A568-8F4AE323F1E9}" type="datetimeFigureOut">
              <a:rPr lang="en-US" smtClean="0"/>
              <a:t>17/11/2025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25475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A0D49-44D1-438C-A568-8F4AE323F1E9}" type="datetimeFigureOut">
              <a:rPr lang="en-US" smtClean="0"/>
              <a:t>17/11/2025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130625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008372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A0D49-44D1-438C-A568-8F4AE323F1E9}" type="datetimeFigureOut">
              <a:rPr lang="en-US" smtClean="0"/>
              <a:t>17/11/2025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0233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A0D49-44D1-438C-A568-8F4AE323F1E9}" type="datetimeFigureOut">
              <a:rPr lang="en-US" smtClean="0"/>
              <a:t>17/11/2025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37356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1BA0D49-44D1-438C-A568-8F4AE323F1E9}" type="datetimeFigureOut">
              <a:rPr lang="en-US" smtClean="0"/>
              <a:t>17/11/2025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259744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311184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A0D49-44D1-438C-A568-8F4AE323F1E9}" type="datetimeFigureOut">
              <a:rPr lang="en-US" smtClean="0"/>
              <a:t>17/11/2025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4F172-6945-4F16-9BBD-1A811490CBE9}" type="slidenum">
              <a:rPr lang="en-US" smtClean="0"/>
              <a:t>‹#›</a:t>
            </a:fld>
            <a:endParaRPr lang="en-US"/>
          </a:p>
        </p:txBody>
      </p:sp>
    </p:spTree>
    <p:extLst>
      <p:ext uri="{BB962C8B-B14F-4D97-AF65-F5344CB8AC3E}">
        <p14:creationId xmlns:p14="http://schemas.microsoft.com/office/powerpoint/2010/main" val="181376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1BA0D49-44D1-438C-A568-8F4AE323F1E9}" type="datetimeFigureOut">
              <a:rPr lang="en-US" smtClean="0"/>
              <a:t>17/11/2025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E14F172-6945-4F16-9BBD-1A811490CBE9}" type="slidenum">
              <a:rPr lang="en-US" smtClean="0"/>
              <a:t>‹#›</a:t>
            </a:fld>
            <a:endParaRPr lang="en-US"/>
          </a:p>
        </p:txBody>
      </p:sp>
    </p:spTree>
    <p:extLst>
      <p:ext uri="{BB962C8B-B14F-4D97-AF65-F5344CB8AC3E}">
        <p14:creationId xmlns:p14="http://schemas.microsoft.com/office/powerpoint/2010/main" val="39883915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53FF-6710-8CFC-EAE1-3E643344026E}"/>
              </a:ext>
            </a:extLst>
          </p:cNvPr>
          <p:cNvSpPr>
            <a:spLocks noGrp="1"/>
          </p:cNvSpPr>
          <p:nvPr>
            <p:ph type="ctrTitle"/>
          </p:nvPr>
        </p:nvSpPr>
        <p:spPr>
          <a:xfrm>
            <a:off x="1751012" y="881685"/>
            <a:ext cx="8689976" cy="1112215"/>
          </a:xfrm>
        </p:spPr>
        <p:txBody>
          <a:bodyPr>
            <a:normAutofit/>
          </a:bodyPr>
          <a:lstStyle/>
          <a:p>
            <a:r>
              <a:rPr lang="en-US" sz="7200" dirty="0" err="1">
                <a:latin typeface="Algerian" panose="04020705040A02060702" pitchFamily="82" charset="0"/>
              </a:rPr>
              <a:t>Distand</a:t>
            </a:r>
            <a:r>
              <a:rPr lang="en-US" sz="7200" dirty="0">
                <a:latin typeface="Algerian" panose="04020705040A02060702" pitchFamily="82" charset="0"/>
              </a:rPr>
              <a:t> stars</a:t>
            </a:r>
          </a:p>
        </p:txBody>
      </p:sp>
      <p:sp>
        <p:nvSpPr>
          <p:cNvPr id="3" name="Subtitle 2">
            <a:extLst>
              <a:ext uri="{FF2B5EF4-FFF2-40B4-BE49-F238E27FC236}">
                <a16:creationId xmlns:a16="http://schemas.microsoft.com/office/drawing/2014/main" id="{F01482E6-7773-8F7F-FCFB-9ACAB673DBF0}"/>
              </a:ext>
            </a:extLst>
          </p:cNvPr>
          <p:cNvSpPr>
            <a:spLocks noGrp="1"/>
          </p:cNvSpPr>
          <p:nvPr>
            <p:ph type="subTitle" idx="1"/>
          </p:nvPr>
        </p:nvSpPr>
        <p:spPr>
          <a:xfrm>
            <a:off x="1751012" y="1993900"/>
            <a:ext cx="8689976" cy="673100"/>
          </a:xfrm>
        </p:spPr>
        <p:txBody>
          <a:bodyPr>
            <a:normAutofit/>
          </a:bodyPr>
          <a:lstStyle/>
          <a:p>
            <a:r>
              <a:rPr lang="en-US" dirty="0">
                <a:solidFill>
                  <a:schemeClr val="accent5">
                    <a:lumMod val="50000"/>
                  </a:schemeClr>
                </a:solidFill>
                <a:latin typeface="Algerian" panose="04020705040A02060702" pitchFamily="82" charset="0"/>
              </a:rPr>
              <a:t>Khoa : HỆ THỐNG THÔNG TIN</a:t>
            </a:r>
          </a:p>
        </p:txBody>
      </p:sp>
      <p:sp>
        <p:nvSpPr>
          <p:cNvPr id="4" name="TextBox 3">
            <a:extLst>
              <a:ext uri="{FF2B5EF4-FFF2-40B4-BE49-F238E27FC236}">
                <a16:creationId xmlns:a16="http://schemas.microsoft.com/office/drawing/2014/main" id="{C45ADF24-DC1C-75E4-B1EE-F977A4453D32}"/>
              </a:ext>
            </a:extLst>
          </p:cNvPr>
          <p:cNvSpPr txBox="1"/>
          <p:nvPr/>
        </p:nvSpPr>
        <p:spPr>
          <a:xfrm>
            <a:off x="508000" y="2913728"/>
            <a:ext cx="5219700" cy="2554545"/>
          </a:xfrm>
          <a:prstGeom prst="rect">
            <a:avLst/>
          </a:prstGeom>
          <a:noFill/>
        </p:spPr>
        <p:txBody>
          <a:bodyPr wrap="square" rtlCol="0">
            <a:spAutoFit/>
          </a:bodyPr>
          <a:lstStyle/>
          <a:p>
            <a:r>
              <a:rPr lang="en-US" sz="3200" dirty="0">
                <a:latin typeface="Baguet Script" panose="020F0502020204030204" pitchFamily="2" charset="0"/>
                <a:cs typeface="Biome" panose="020B0502040204020203" pitchFamily="34" charset="0"/>
              </a:rPr>
              <a:t>MEMBERS:</a:t>
            </a:r>
          </a:p>
          <a:p>
            <a:pPr marL="285750" indent="-285750">
              <a:buFont typeface="Arial" panose="020B0604020202020204" pitchFamily="34" charset="0"/>
              <a:buChar char="•"/>
            </a:pPr>
            <a:r>
              <a:rPr lang="en-US" sz="3200" dirty="0">
                <a:latin typeface="Baguet Script" panose="020F0502020204030204" pitchFamily="2" charset="0"/>
                <a:cs typeface="Biome" panose="020B0502040204020203" pitchFamily="34" charset="0"/>
              </a:rPr>
              <a:t>VŨ THỊ PHƯƠNG THUÝ</a:t>
            </a:r>
          </a:p>
          <a:p>
            <a:pPr marL="285750" indent="-285750">
              <a:buFont typeface="Arial" panose="020B0604020202020204" pitchFamily="34" charset="0"/>
              <a:buChar char="•"/>
            </a:pPr>
            <a:r>
              <a:rPr lang="en-US" sz="3200" dirty="0">
                <a:latin typeface="Baguet Script" panose="020F0502020204030204" pitchFamily="2" charset="0"/>
                <a:cs typeface="Biome" panose="020B0502040204020203" pitchFamily="34" charset="0"/>
              </a:rPr>
              <a:t>BÙI ĐỨC ANH</a:t>
            </a:r>
          </a:p>
          <a:p>
            <a:pPr marL="285750" indent="-285750">
              <a:buFont typeface="Arial" panose="020B0604020202020204" pitchFamily="34" charset="0"/>
              <a:buChar char="•"/>
            </a:pPr>
            <a:r>
              <a:rPr lang="en-US" sz="3200" dirty="0">
                <a:latin typeface="Baguet Script" panose="020F0502020204030204" pitchFamily="2" charset="0"/>
                <a:cs typeface="Biome" panose="020B0502040204020203" pitchFamily="34" charset="0"/>
              </a:rPr>
              <a:t>VŨ TIẾN ĐẠT</a:t>
            </a:r>
          </a:p>
          <a:p>
            <a:pPr marL="285750" indent="-285750">
              <a:buFont typeface="Arial" panose="020B0604020202020204" pitchFamily="34" charset="0"/>
              <a:buChar char="•"/>
            </a:pPr>
            <a:r>
              <a:rPr lang="en-US" sz="3200" dirty="0">
                <a:latin typeface="Baguet Script" panose="020F0502020204030204" pitchFamily="2" charset="0"/>
                <a:cs typeface="Biome" panose="020B0502040204020203" pitchFamily="34" charset="0"/>
              </a:rPr>
              <a:t>PHẠM GIA HUY</a:t>
            </a:r>
          </a:p>
        </p:txBody>
      </p:sp>
      <p:sp>
        <p:nvSpPr>
          <p:cNvPr id="9" name="Oval 8">
            <a:extLst>
              <a:ext uri="{FF2B5EF4-FFF2-40B4-BE49-F238E27FC236}">
                <a16:creationId xmlns:a16="http://schemas.microsoft.com/office/drawing/2014/main" id="{5982EC13-B92B-295C-BAC7-2FE248C5F6B6}"/>
              </a:ext>
            </a:extLst>
          </p:cNvPr>
          <p:cNvSpPr/>
          <p:nvPr/>
        </p:nvSpPr>
        <p:spPr>
          <a:xfrm>
            <a:off x="5619388" y="2785959"/>
            <a:ext cx="2599509" cy="2402855"/>
          </a:xfrm>
          <a:prstGeom prst="ellipse">
            <a:avLst/>
          </a:prstGeom>
          <a:blipFill>
            <a:blip r:embed="rId3"/>
            <a:stretch>
              <a:fillRect t="-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B74DB1-20A2-C31A-4E48-1560BB260B68}"/>
              </a:ext>
            </a:extLst>
          </p:cNvPr>
          <p:cNvSpPr/>
          <p:nvPr/>
        </p:nvSpPr>
        <p:spPr>
          <a:xfrm>
            <a:off x="7947661" y="1904687"/>
            <a:ext cx="2599509" cy="2402855"/>
          </a:xfrm>
          <a:prstGeom prst="ellipse">
            <a:avLst/>
          </a:prstGeom>
          <a:blipFill>
            <a:blip r:embed="rId4"/>
            <a:stretch>
              <a:fillRect t="-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1857F4-A976-578B-B947-06887F8AE89D}"/>
              </a:ext>
            </a:extLst>
          </p:cNvPr>
          <p:cNvSpPr/>
          <p:nvPr/>
        </p:nvSpPr>
        <p:spPr>
          <a:xfrm>
            <a:off x="6873740" y="4452315"/>
            <a:ext cx="2599509" cy="2402855"/>
          </a:xfrm>
          <a:prstGeom prst="ellipse">
            <a:avLst/>
          </a:prstGeom>
          <a:blipFill>
            <a:blip r:embed="rId5"/>
            <a:stretch>
              <a:fillRect r="-4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89C139-8DE6-1F2F-2D3C-05C13A6DD87D}"/>
              </a:ext>
            </a:extLst>
          </p:cNvPr>
          <p:cNvSpPr/>
          <p:nvPr/>
        </p:nvSpPr>
        <p:spPr>
          <a:xfrm>
            <a:off x="9324840" y="3779215"/>
            <a:ext cx="2599509" cy="2402855"/>
          </a:xfrm>
          <a:prstGeom prst="ellipse">
            <a:avLst/>
          </a:prstGeom>
          <a:blipFill>
            <a:blip r:embed="rId6"/>
            <a:stretch>
              <a:fillRect t="-20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213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AEE2182-3353-4D69-7F57-DCC5E6A60F4B}"/>
              </a:ext>
            </a:extLst>
          </p:cNvPr>
          <p:cNvGrpSpPr/>
          <p:nvPr/>
        </p:nvGrpSpPr>
        <p:grpSpPr>
          <a:xfrm>
            <a:off x="7247016" y="1272048"/>
            <a:ext cx="5394960" cy="4920752"/>
            <a:chOff x="7333635" y="1329582"/>
            <a:chExt cx="5381937" cy="4920612"/>
          </a:xfrm>
          <a:blipFill dpi="0" rotWithShape="1">
            <a:blip r:embed="rId2">
              <a:extLst>
                <a:ext uri="{BEBA8EAE-BF5A-486C-A8C5-ECC9F3942E4B}">
                  <a14:imgProps xmlns:a14="http://schemas.microsoft.com/office/drawing/2010/main">
                    <a14:imgLayer r:embed="rId3">
                      <a14:imgEffect>
                        <a14:saturation sat="102000"/>
                      </a14:imgEffect>
                    </a14:imgLayer>
                  </a14:imgProps>
                </a:ext>
              </a:extLst>
            </a:blip>
            <a:srcRect/>
            <a:stretch>
              <a:fillRect t="-19000" r="8000" b="-18000"/>
            </a:stretch>
          </a:blipFill>
          <a:effectLst>
            <a:outerShdw sx="1000" sy="1000" algn="ctr" rotWithShape="0">
              <a:srgbClr val="000000"/>
            </a:outerShdw>
            <a:reflection stA="0" endPos="65000" dist="50800" dir="5400000" sy="-100000" algn="bl" rotWithShape="0"/>
          </a:effectLst>
        </p:grpSpPr>
        <p:sp>
          <p:nvSpPr>
            <p:cNvPr id="5" name="Hexagon 4">
              <a:extLst>
                <a:ext uri="{FF2B5EF4-FFF2-40B4-BE49-F238E27FC236}">
                  <a16:creationId xmlns:a16="http://schemas.microsoft.com/office/drawing/2014/main" id="{0A5E1304-4EBC-135F-3FE6-BE0F6FECF348}"/>
                </a:ext>
              </a:extLst>
            </p:cNvPr>
            <p:cNvSpPr/>
            <p:nvPr/>
          </p:nvSpPr>
          <p:spPr>
            <a:xfrm>
              <a:off x="8364792" y="187158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6" name="Hexagon 5">
              <a:extLst>
                <a:ext uri="{FF2B5EF4-FFF2-40B4-BE49-F238E27FC236}">
                  <a16:creationId xmlns:a16="http://schemas.microsoft.com/office/drawing/2014/main" id="{76437EF5-2E8E-D98A-F060-7337FBB2AA1F}"/>
                </a:ext>
              </a:extLst>
            </p:cNvPr>
            <p:cNvSpPr/>
            <p:nvPr/>
          </p:nvSpPr>
          <p:spPr>
            <a:xfrm>
              <a:off x="9385300" y="241789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7" name="Hexagon 6">
              <a:extLst>
                <a:ext uri="{FF2B5EF4-FFF2-40B4-BE49-F238E27FC236}">
                  <a16:creationId xmlns:a16="http://schemas.microsoft.com/office/drawing/2014/main" id="{51E2CAAC-8331-EBDC-377F-580AFC179AEB}"/>
                </a:ext>
              </a:extLst>
            </p:cNvPr>
            <p:cNvSpPr/>
            <p:nvPr/>
          </p:nvSpPr>
          <p:spPr>
            <a:xfrm>
              <a:off x="10405808" y="1879063"/>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8" name="Hexagon 7">
              <a:extLst>
                <a:ext uri="{FF2B5EF4-FFF2-40B4-BE49-F238E27FC236}">
                  <a16:creationId xmlns:a16="http://schemas.microsoft.com/office/drawing/2014/main" id="{9C1839D2-22BE-5214-A12C-241ACB683B3F}"/>
                </a:ext>
              </a:extLst>
            </p:cNvPr>
            <p:cNvSpPr/>
            <p:nvPr/>
          </p:nvSpPr>
          <p:spPr>
            <a:xfrm>
              <a:off x="9400048" y="132958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9" name="Hexagon 8">
              <a:extLst>
                <a:ext uri="{FF2B5EF4-FFF2-40B4-BE49-F238E27FC236}">
                  <a16:creationId xmlns:a16="http://schemas.microsoft.com/office/drawing/2014/main" id="{7F817030-3BF2-A57E-E6FC-4600B3AE9998}"/>
                </a:ext>
              </a:extLst>
            </p:cNvPr>
            <p:cNvSpPr/>
            <p:nvPr/>
          </p:nvSpPr>
          <p:spPr>
            <a:xfrm>
              <a:off x="8379504" y="2959897"/>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0" name="Hexagon 9">
              <a:extLst>
                <a:ext uri="{FF2B5EF4-FFF2-40B4-BE49-F238E27FC236}">
                  <a16:creationId xmlns:a16="http://schemas.microsoft.com/office/drawing/2014/main" id="{42582C51-D248-5320-8DB0-BAE94F14F8B5}"/>
                </a:ext>
              </a:extLst>
            </p:cNvPr>
            <p:cNvSpPr/>
            <p:nvPr/>
          </p:nvSpPr>
          <p:spPr>
            <a:xfrm>
              <a:off x="9399971" y="350844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1" name="Hexagon 10">
              <a:extLst>
                <a:ext uri="{FF2B5EF4-FFF2-40B4-BE49-F238E27FC236}">
                  <a16:creationId xmlns:a16="http://schemas.microsoft.com/office/drawing/2014/main" id="{39E28453-C2D6-FE45-091A-CC6E52D6788B}"/>
                </a:ext>
              </a:extLst>
            </p:cNvPr>
            <p:cNvSpPr/>
            <p:nvPr/>
          </p:nvSpPr>
          <p:spPr>
            <a:xfrm>
              <a:off x="10389012" y="2966643"/>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2" name="Hexagon 11">
              <a:extLst>
                <a:ext uri="{FF2B5EF4-FFF2-40B4-BE49-F238E27FC236}">
                  <a16:creationId xmlns:a16="http://schemas.microsoft.com/office/drawing/2014/main" id="{64E769D0-A6A1-C3B6-4971-648FEF93FDA8}"/>
                </a:ext>
              </a:extLst>
            </p:cNvPr>
            <p:cNvSpPr/>
            <p:nvPr/>
          </p:nvSpPr>
          <p:spPr>
            <a:xfrm>
              <a:off x="10416460" y="405627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3" name="Hexagon 12">
              <a:extLst>
                <a:ext uri="{FF2B5EF4-FFF2-40B4-BE49-F238E27FC236}">
                  <a16:creationId xmlns:a16="http://schemas.microsoft.com/office/drawing/2014/main" id="{35715E65-1DAA-CE4D-7493-403BD28F4DAA}"/>
                </a:ext>
              </a:extLst>
            </p:cNvPr>
            <p:cNvSpPr/>
            <p:nvPr/>
          </p:nvSpPr>
          <p:spPr>
            <a:xfrm>
              <a:off x="9385300" y="4606149"/>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4" name="Hexagon 13">
              <a:extLst>
                <a:ext uri="{FF2B5EF4-FFF2-40B4-BE49-F238E27FC236}">
                  <a16:creationId xmlns:a16="http://schemas.microsoft.com/office/drawing/2014/main" id="{1C68BE7F-6296-F624-A6CD-39DC92DC1375}"/>
                </a:ext>
              </a:extLst>
            </p:cNvPr>
            <p:cNvSpPr/>
            <p:nvPr/>
          </p:nvSpPr>
          <p:spPr>
            <a:xfrm>
              <a:off x="8381588" y="408567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5" name="Hexagon 14">
              <a:extLst>
                <a:ext uri="{FF2B5EF4-FFF2-40B4-BE49-F238E27FC236}">
                  <a16:creationId xmlns:a16="http://schemas.microsoft.com/office/drawing/2014/main" id="{78D6B30A-87C5-F8D6-D991-46BB05B52F4D}"/>
                </a:ext>
              </a:extLst>
            </p:cNvPr>
            <p:cNvSpPr/>
            <p:nvPr/>
          </p:nvSpPr>
          <p:spPr>
            <a:xfrm>
              <a:off x="8342699" y="5170694"/>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6" name="Hexagon 15">
              <a:extLst>
                <a:ext uri="{FF2B5EF4-FFF2-40B4-BE49-F238E27FC236}">
                  <a16:creationId xmlns:a16="http://schemas.microsoft.com/office/drawing/2014/main" id="{B7DAC389-1C44-4DD3-76A1-282C833FA612}"/>
                </a:ext>
              </a:extLst>
            </p:cNvPr>
            <p:cNvSpPr/>
            <p:nvPr/>
          </p:nvSpPr>
          <p:spPr>
            <a:xfrm>
              <a:off x="10389012" y="5161547"/>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7" name="Hexagon 16">
              <a:extLst>
                <a:ext uri="{FF2B5EF4-FFF2-40B4-BE49-F238E27FC236}">
                  <a16:creationId xmlns:a16="http://schemas.microsoft.com/office/drawing/2014/main" id="{CB3DADA6-31E6-C6F0-DD66-7263FBD12676}"/>
                </a:ext>
              </a:extLst>
            </p:cNvPr>
            <p:cNvSpPr/>
            <p:nvPr/>
          </p:nvSpPr>
          <p:spPr>
            <a:xfrm>
              <a:off x="11414548" y="241789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8" name="Hexagon 17">
              <a:extLst>
                <a:ext uri="{FF2B5EF4-FFF2-40B4-BE49-F238E27FC236}">
                  <a16:creationId xmlns:a16="http://schemas.microsoft.com/office/drawing/2014/main" id="{CE85A507-2399-CD5C-9B20-C5680E5B94A7}"/>
                </a:ext>
              </a:extLst>
            </p:cNvPr>
            <p:cNvSpPr/>
            <p:nvPr/>
          </p:nvSpPr>
          <p:spPr>
            <a:xfrm>
              <a:off x="11418124" y="351945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9" name="Hexagon 18">
              <a:extLst>
                <a:ext uri="{FF2B5EF4-FFF2-40B4-BE49-F238E27FC236}">
                  <a16:creationId xmlns:a16="http://schemas.microsoft.com/office/drawing/2014/main" id="{C803E814-378E-3936-43C2-EA24FE09F74F}"/>
                </a:ext>
              </a:extLst>
            </p:cNvPr>
            <p:cNvSpPr/>
            <p:nvPr/>
          </p:nvSpPr>
          <p:spPr>
            <a:xfrm>
              <a:off x="11432872" y="463653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0" name="Hexagon 19">
              <a:extLst>
                <a:ext uri="{FF2B5EF4-FFF2-40B4-BE49-F238E27FC236}">
                  <a16:creationId xmlns:a16="http://schemas.microsoft.com/office/drawing/2014/main" id="{42984268-30B7-BAA0-75D3-D5E9F208FFED}"/>
                </a:ext>
              </a:extLst>
            </p:cNvPr>
            <p:cNvSpPr/>
            <p:nvPr/>
          </p:nvSpPr>
          <p:spPr>
            <a:xfrm>
              <a:off x="7348380" y="242467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1" name="Hexagon 20">
              <a:extLst>
                <a:ext uri="{FF2B5EF4-FFF2-40B4-BE49-F238E27FC236}">
                  <a16:creationId xmlns:a16="http://schemas.microsoft.com/office/drawing/2014/main" id="{A727F514-4B0E-4954-A382-CF3B78B2A6B5}"/>
                </a:ext>
              </a:extLst>
            </p:cNvPr>
            <p:cNvSpPr/>
            <p:nvPr/>
          </p:nvSpPr>
          <p:spPr>
            <a:xfrm>
              <a:off x="7337934" y="352164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2" name="Hexagon 21">
              <a:extLst>
                <a:ext uri="{FF2B5EF4-FFF2-40B4-BE49-F238E27FC236}">
                  <a16:creationId xmlns:a16="http://schemas.microsoft.com/office/drawing/2014/main" id="{4E4649C3-8610-F4EA-C609-04A10A60F1C4}"/>
                </a:ext>
              </a:extLst>
            </p:cNvPr>
            <p:cNvSpPr/>
            <p:nvPr/>
          </p:nvSpPr>
          <p:spPr>
            <a:xfrm>
              <a:off x="7333635" y="463582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grpSp>
      <p:sp>
        <p:nvSpPr>
          <p:cNvPr id="2" name="Title 1">
            <a:extLst>
              <a:ext uri="{FF2B5EF4-FFF2-40B4-BE49-F238E27FC236}">
                <a16:creationId xmlns:a16="http://schemas.microsoft.com/office/drawing/2014/main" id="{CFF38591-6DD8-4101-1081-723E0317C960}"/>
              </a:ext>
            </a:extLst>
          </p:cNvPr>
          <p:cNvSpPr>
            <a:spLocks noGrp="1"/>
          </p:cNvSpPr>
          <p:nvPr>
            <p:ph type="title"/>
          </p:nvPr>
        </p:nvSpPr>
        <p:spPr>
          <a:xfrm>
            <a:off x="913775" y="618517"/>
            <a:ext cx="5182225" cy="638783"/>
          </a:xfrm>
        </p:spPr>
        <p:txBody>
          <a:bodyPr/>
          <a:lstStyle/>
          <a:p>
            <a:r>
              <a:rPr lang="en-US" dirty="0">
                <a:latin typeface="Algerian" panose="04020705040A02060702" pitchFamily="82" charset="0"/>
              </a:rPr>
              <a:t>Vũ </a:t>
            </a:r>
            <a:r>
              <a:rPr lang="en-US" dirty="0" err="1">
                <a:latin typeface="Algerian" panose="04020705040A02060702" pitchFamily="82" charset="0"/>
              </a:rPr>
              <a:t>thị</a:t>
            </a:r>
            <a:r>
              <a:rPr lang="en-US" dirty="0">
                <a:latin typeface="Algerian" panose="04020705040A02060702" pitchFamily="82" charset="0"/>
              </a:rPr>
              <a:t> </a:t>
            </a:r>
            <a:r>
              <a:rPr lang="en-US" dirty="0" err="1">
                <a:latin typeface="Algerian" panose="04020705040A02060702" pitchFamily="82" charset="0"/>
              </a:rPr>
              <a:t>phương</a:t>
            </a:r>
            <a:r>
              <a:rPr lang="en-US" dirty="0">
                <a:latin typeface="Algerian" panose="04020705040A02060702" pitchFamily="82" charset="0"/>
              </a:rPr>
              <a:t> </a:t>
            </a:r>
            <a:r>
              <a:rPr lang="en-US" dirty="0" err="1">
                <a:latin typeface="Algerian" panose="04020705040A02060702" pitchFamily="82" charset="0"/>
              </a:rPr>
              <a:t>thuý</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294FD660-3B29-A2E4-AE9C-56AA69A9DC18}"/>
              </a:ext>
            </a:extLst>
          </p:cNvPr>
          <p:cNvSpPr txBox="1"/>
          <p:nvPr/>
        </p:nvSpPr>
        <p:spPr>
          <a:xfrm>
            <a:off x="1181100" y="1257300"/>
            <a:ext cx="2432631" cy="369332"/>
          </a:xfrm>
          <a:prstGeom prst="rect">
            <a:avLst/>
          </a:prstGeom>
          <a:noFill/>
        </p:spPr>
        <p:txBody>
          <a:bodyPr wrap="square" rtlCol="0">
            <a:spAutoFit/>
          </a:bodyPr>
          <a:lstStyle/>
          <a:p>
            <a:r>
              <a:rPr lang="en-US" b="1" u="sng" dirty="0">
                <a:solidFill>
                  <a:schemeClr val="tx1">
                    <a:lumMod val="95000"/>
                    <a:lumOff val="5000"/>
                  </a:schemeClr>
                </a:solidFill>
                <a:latin typeface="Times New Roman" panose="02020603050405020304" pitchFamily="18" charset="0"/>
                <a:cs typeface="Times New Roman" panose="02020603050405020304" pitchFamily="18" charset="0"/>
              </a:rPr>
              <a:t>TRƯỞNG NHÓM</a:t>
            </a:r>
          </a:p>
        </p:txBody>
      </p:sp>
      <p:sp>
        <p:nvSpPr>
          <p:cNvPr id="27" name="Content Placeholder 26">
            <a:extLst>
              <a:ext uri="{FF2B5EF4-FFF2-40B4-BE49-F238E27FC236}">
                <a16:creationId xmlns:a16="http://schemas.microsoft.com/office/drawing/2014/main" id="{52C31F9A-93BF-5577-ABAF-4196709C6CE2}"/>
              </a:ext>
            </a:extLst>
          </p:cNvPr>
          <p:cNvSpPr>
            <a:spLocks noGrp="1"/>
          </p:cNvSpPr>
          <p:nvPr>
            <p:ph sz="quarter" idx="13"/>
          </p:nvPr>
        </p:nvSpPr>
        <p:spPr>
          <a:xfrm>
            <a:off x="1075849" y="2351579"/>
            <a:ext cx="5973880" cy="3424107"/>
          </a:xfrm>
        </p:spPr>
        <p:txBody>
          <a:bodyPr>
            <a:normAutofit/>
          </a:bodyPr>
          <a:lstStyle/>
          <a:p>
            <a:r>
              <a:rPr lang="en-US" dirty="0" err="1">
                <a:latin typeface="Times New Roman" panose="02020603050405020304" pitchFamily="18" charset="0"/>
                <a:cs typeface="Times New Roman" panose="02020603050405020304" pitchFamily="18" charset="0"/>
              </a:rPr>
              <a:t>Quê</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châu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nghe</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ham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hỏi</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tủi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mắng</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lướt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hội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0160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7">
                                            <p:txEl>
                                              <p:pRg st="0" end="0"/>
                                            </p:txEl>
                                          </p:spTgt>
                                        </p:tgtEl>
                                        <p:attrNameLst>
                                          <p:attrName>style.visibility</p:attrName>
                                        </p:attrNameLst>
                                      </p:cBhvr>
                                      <p:to>
                                        <p:strVal val="visible"/>
                                      </p:to>
                                    </p:set>
                                    <p:animEffect transition="in" filter="barn(inVertical)">
                                      <p:cBhvr>
                                        <p:cTn id="18" dur="500"/>
                                        <p:tgtEl>
                                          <p:spTgt spid="2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animEffect transition="in" filter="barn(inVertical)">
                                      <p:cBhvr>
                                        <p:cTn id="23" dur="500"/>
                                        <p:tgtEl>
                                          <p:spTgt spid="2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7">
                                            <p:txEl>
                                              <p:pRg st="2" end="2"/>
                                            </p:txEl>
                                          </p:spTgt>
                                        </p:tgtEl>
                                        <p:attrNameLst>
                                          <p:attrName>style.visibility</p:attrName>
                                        </p:attrNameLst>
                                      </p:cBhvr>
                                      <p:to>
                                        <p:strVal val="visible"/>
                                      </p:to>
                                    </p:set>
                                    <p:animEffect transition="in" filter="barn(inVertical)">
                                      <p:cBhvr>
                                        <p:cTn id="28" dur="500"/>
                                        <p:tgtEl>
                                          <p:spTgt spid="2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7">
                                            <p:txEl>
                                              <p:pRg st="3" end="3"/>
                                            </p:txEl>
                                          </p:spTgt>
                                        </p:tgtEl>
                                        <p:attrNameLst>
                                          <p:attrName>style.visibility</p:attrName>
                                        </p:attrNameLst>
                                      </p:cBhvr>
                                      <p:to>
                                        <p:strVal val="visible"/>
                                      </p:to>
                                    </p:set>
                                    <p:animEffect transition="in" filter="barn(inVertical)">
                                      <p:cBhvr>
                                        <p:cTn id="33" dur="500"/>
                                        <p:tgtEl>
                                          <p:spTgt spid="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7E016-E602-A63E-D53F-539C2A78370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33750E8-95ED-3DA6-C6D0-CCC34695AF04}"/>
              </a:ext>
            </a:extLst>
          </p:cNvPr>
          <p:cNvGrpSpPr/>
          <p:nvPr/>
        </p:nvGrpSpPr>
        <p:grpSpPr>
          <a:xfrm>
            <a:off x="7247016" y="1272048"/>
            <a:ext cx="5394960" cy="4920752"/>
            <a:chOff x="7333635" y="1329582"/>
            <a:chExt cx="5381937" cy="4920612"/>
          </a:xfrm>
          <a:blipFill dpi="0" rotWithShape="1">
            <a:blip r:embed="rId2">
              <a:extLst>
                <a:ext uri="{BEBA8EAE-BF5A-486C-A8C5-ECC9F3942E4B}">
                  <a14:imgProps xmlns:a14="http://schemas.microsoft.com/office/drawing/2010/main">
                    <a14:imgLayer r:embed="rId3">
                      <a14:imgEffect>
                        <a14:saturation sat="102000"/>
                      </a14:imgEffect>
                    </a14:imgLayer>
                  </a14:imgProps>
                </a:ext>
              </a:extLst>
            </a:blip>
            <a:srcRect/>
            <a:stretch>
              <a:fillRect t="-19000" r="8000" b="-18000"/>
            </a:stretch>
          </a:blipFill>
          <a:effectLst>
            <a:outerShdw sx="1000" sy="1000" algn="ctr" rotWithShape="0">
              <a:srgbClr val="000000"/>
            </a:outerShdw>
            <a:reflection stA="0" endPos="65000" dist="50800" dir="5400000" sy="-100000" algn="bl" rotWithShape="0"/>
          </a:effectLst>
        </p:grpSpPr>
        <p:sp>
          <p:nvSpPr>
            <p:cNvPr id="5" name="Hexagon 4">
              <a:extLst>
                <a:ext uri="{FF2B5EF4-FFF2-40B4-BE49-F238E27FC236}">
                  <a16:creationId xmlns:a16="http://schemas.microsoft.com/office/drawing/2014/main" id="{996FB33A-AF7B-76E9-4308-8BD47737D0E2}"/>
                </a:ext>
              </a:extLst>
            </p:cNvPr>
            <p:cNvSpPr/>
            <p:nvPr/>
          </p:nvSpPr>
          <p:spPr>
            <a:xfrm>
              <a:off x="8364792" y="187158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6" name="Hexagon 5">
              <a:extLst>
                <a:ext uri="{FF2B5EF4-FFF2-40B4-BE49-F238E27FC236}">
                  <a16:creationId xmlns:a16="http://schemas.microsoft.com/office/drawing/2014/main" id="{FFD5EDE8-2553-852F-C897-E85F3EC940B9}"/>
                </a:ext>
              </a:extLst>
            </p:cNvPr>
            <p:cNvSpPr/>
            <p:nvPr/>
          </p:nvSpPr>
          <p:spPr>
            <a:xfrm>
              <a:off x="9385300" y="241789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7" name="Hexagon 6">
              <a:extLst>
                <a:ext uri="{FF2B5EF4-FFF2-40B4-BE49-F238E27FC236}">
                  <a16:creationId xmlns:a16="http://schemas.microsoft.com/office/drawing/2014/main" id="{49FC389B-8D95-3DC3-DD3F-5108CFE8196F}"/>
                </a:ext>
              </a:extLst>
            </p:cNvPr>
            <p:cNvSpPr/>
            <p:nvPr/>
          </p:nvSpPr>
          <p:spPr>
            <a:xfrm>
              <a:off x="10405808" y="1879063"/>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8" name="Hexagon 7">
              <a:extLst>
                <a:ext uri="{FF2B5EF4-FFF2-40B4-BE49-F238E27FC236}">
                  <a16:creationId xmlns:a16="http://schemas.microsoft.com/office/drawing/2014/main" id="{0FDB6F97-F4B7-0A56-87E4-38448D889E33}"/>
                </a:ext>
              </a:extLst>
            </p:cNvPr>
            <p:cNvSpPr/>
            <p:nvPr/>
          </p:nvSpPr>
          <p:spPr>
            <a:xfrm>
              <a:off x="9400048" y="132958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9" name="Hexagon 8">
              <a:extLst>
                <a:ext uri="{FF2B5EF4-FFF2-40B4-BE49-F238E27FC236}">
                  <a16:creationId xmlns:a16="http://schemas.microsoft.com/office/drawing/2014/main" id="{6DC1C651-550B-5C61-9194-E4BB9BB6F383}"/>
                </a:ext>
              </a:extLst>
            </p:cNvPr>
            <p:cNvSpPr/>
            <p:nvPr/>
          </p:nvSpPr>
          <p:spPr>
            <a:xfrm>
              <a:off x="8379504" y="2959897"/>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0" name="Hexagon 9">
              <a:extLst>
                <a:ext uri="{FF2B5EF4-FFF2-40B4-BE49-F238E27FC236}">
                  <a16:creationId xmlns:a16="http://schemas.microsoft.com/office/drawing/2014/main" id="{3FBCF9FB-3F5E-C592-0DB3-E73418F14188}"/>
                </a:ext>
              </a:extLst>
            </p:cNvPr>
            <p:cNvSpPr/>
            <p:nvPr/>
          </p:nvSpPr>
          <p:spPr>
            <a:xfrm>
              <a:off x="9399971" y="350844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1" name="Hexagon 10">
              <a:extLst>
                <a:ext uri="{FF2B5EF4-FFF2-40B4-BE49-F238E27FC236}">
                  <a16:creationId xmlns:a16="http://schemas.microsoft.com/office/drawing/2014/main" id="{36BE9823-AA67-046B-D259-5D0480F9CDB6}"/>
                </a:ext>
              </a:extLst>
            </p:cNvPr>
            <p:cNvSpPr/>
            <p:nvPr/>
          </p:nvSpPr>
          <p:spPr>
            <a:xfrm>
              <a:off x="10389012" y="2966643"/>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2" name="Hexagon 11">
              <a:extLst>
                <a:ext uri="{FF2B5EF4-FFF2-40B4-BE49-F238E27FC236}">
                  <a16:creationId xmlns:a16="http://schemas.microsoft.com/office/drawing/2014/main" id="{B837731F-2D21-9E08-3E99-C0CB953CF355}"/>
                </a:ext>
              </a:extLst>
            </p:cNvPr>
            <p:cNvSpPr/>
            <p:nvPr/>
          </p:nvSpPr>
          <p:spPr>
            <a:xfrm>
              <a:off x="10416460" y="405627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3" name="Hexagon 12">
              <a:extLst>
                <a:ext uri="{FF2B5EF4-FFF2-40B4-BE49-F238E27FC236}">
                  <a16:creationId xmlns:a16="http://schemas.microsoft.com/office/drawing/2014/main" id="{D9CF11A7-D2FB-EF5A-D2D6-025A701D2B46}"/>
                </a:ext>
              </a:extLst>
            </p:cNvPr>
            <p:cNvSpPr/>
            <p:nvPr/>
          </p:nvSpPr>
          <p:spPr>
            <a:xfrm>
              <a:off x="9385300" y="4606149"/>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4" name="Hexagon 13">
              <a:extLst>
                <a:ext uri="{FF2B5EF4-FFF2-40B4-BE49-F238E27FC236}">
                  <a16:creationId xmlns:a16="http://schemas.microsoft.com/office/drawing/2014/main" id="{CE77DAA2-C283-D4AD-888E-5788C335254C}"/>
                </a:ext>
              </a:extLst>
            </p:cNvPr>
            <p:cNvSpPr/>
            <p:nvPr/>
          </p:nvSpPr>
          <p:spPr>
            <a:xfrm>
              <a:off x="8381588" y="408567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5" name="Hexagon 14">
              <a:extLst>
                <a:ext uri="{FF2B5EF4-FFF2-40B4-BE49-F238E27FC236}">
                  <a16:creationId xmlns:a16="http://schemas.microsoft.com/office/drawing/2014/main" id="{CF70B99B-F8E3-B6EB-CD7B-099B65187677}"/>
                </a:ext>
              </a:extLst>
            </p:cNvPr>
            <p:cNvSpPr/>
            <p:nvPr/>
          </p:nvSpPr>
          <p:spPr>
            <a:xfrm>
              <a:off x="8342699" y="5170694"/>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6" name="Hexagon 15">
              <a:extLst>
                <a:ext uri="{FF2B5EF4-FFF2-40B4-BE49-F238E27FC236}">
                  <a16:creationId xmlns:a16="http://schemas.microsoft.com/office/drawing/2014/main" id="{BBB5F6D6-EF50-65A7-B39B-D4C57942978A}"/>
                </a:ext>
              </a:extLst>
            </p:cNvPr>
            <p:cNvSpPr/>
            <p:nvPr/>
          </p:nvSpPr>
          <p:spPr>
            <a:xfrm>
              <a:off x="10389012" y="5161547"/>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7" name="Hexagon 16">
              <a:extLst>
                <a:ext uri="{FF2B5EF4-FFF2-40B4-BE49-F238E27FC236}">
                  <a16:creationId xmlns:a16="http://schemas.microsoft.com/office/drawing/2014/main" id="{2C1242AA-D58A-BE53-C688-7546AB290E71}"/>
                </a:ext>
              </a:extLst>
            </p:cNvPr>
            <p:cNvSpPr/>
            <p:nvPr/>
          </p:nvSpPr>
          <p:spPr>
            <a:xfrm>
              <a:off x="11414548" y="241789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8" name="Hexagon 17">
              <a:extLst>
                <a:ext uri="{FF2B5EF4-FFF2-40B4-BE49-F238E27FC236}">
                  <a16:creationId xmlns:a16="http://schemas.microsoft.com/office/drawing/2014/main" id="{7AF89A4A-90CA-7485-EE9C-AF79DA1F74BF}"/>
                </a:ext>
              </a:extLst>
            </p:cNvPr>
            <p:cNvSpPr/>
            <p:nvPr/>
          </p:nvSpPr>
          <p:spPr>
            <a:xfrm>
              <a:off x="11418124" y="351945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19" name="Hexagon 18">
              <a:extLst>
                <a:ext uri="{FF2B5EF4-FFF2-40B4-BE49-F238E27FC236}">
                  <a16:creationId xmlns:a16="http://schemas.microsoft.com/office/drawing/2014/main" id="{9B82F5A2-CF10-D666-D660-86FFFAC7D4EA}"/>
                </a:ext>
              </a:extLst>
            </p:cNvPr>
            <p:cNvSpPr/>
            <p:nvPr/>
          </p:nvSpPr>
          <p:spPr>
            <a:xfrm>
              <a:off x="11432872" y="463653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0" name="Hexagon 19">
              <a:extLst>
                <a:ext uri="{FF2B5EF4-FFF2-40B4-BE49-F238E27FC236}">
                  <a16:creationId xmlns:a16="http://schemas.microsoft.com/office/drawing/2014/main" id="{B0702797-04C3-881F-5F2E-07EDCFC562D5}"/>
                </a:ext>
              </a:extLst>
            </p:cNvPr>
            <p:cNvSpPr/>
            <p:nvPr/>
          </p:nvSpPr>
          <p:spPr>
            <a:xfrm>
              <a:off x="7348380" y="2424671"/>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1" name="Hexagon 20">
              <a:extLst>
                <a:ext uri="{FF2B5EF4-FFF2-40B4-BE49-F238E27FC236}">
                  <a16:creationId xmlns:a16="http://schemas.microsoft.com/office/drawing/2014/main" id="{89431058-47A8-3672-DB5C-40DEBBB60F38}"/>
                </a:ext>
              </a:extLst>
            </p:cNvPr>
            <p:cNvSpPr/>
            <p:nvPr/>
          </p:nvSpPr>
          <p:spPr>
            <a:xfrm>
              <a:off x="7337934" y="3521642"/>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sp>
          <p:nvSpPr>
            <p:cNvPr id="22" name="Hexagon 21">
              <a:extLst>
                <a:ext uri="{FF2B5EF4-FFF2-40B4-BE49-F238E27FC236}">
                  <a16:creationId xmlns:a16="http://schemas.microsoft.com/office/drawing/2014/main" id="{75B78C2E-520E-E252-1EAC-EFC3CD65FE53}"/>
                </a:ext>
              </a:extLst>
            </p:cNvPr>
            <p:cNvSpPr/>
            <p:nvPr/>
          </p:nvSpPr>
          <p:spPr>
            <a:xfrm>
              <a:off x="7333635" y="4635826"/>
              <a:ext cx="1282700" cy="1079500"/>
            </a:xfrm>
            <a:prstGeom prst="hexagon">
              <a:avLst/>
            </a:prstGeom>
            <a:gr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1828800" rtlCol="0" anchor="ctr"/>
            <a:lstStyle/>
            <a:p>
              <a:pPr algn="r"/>
              <a:endParaRPr lang="en-US" b="1" dirty="0">
                <a:blipFill dpi="0" rotWithShape="1">
                  <a:blip r:embed="rId4"/>
                  <a:srcRect/>
                  <a:stretch>
                    <a:fillRect/>
                  </a:stretch>
                </a:blipFill>
                <a:effectLst>
                  <a:outerShdw blurRad="50800" dist="50800" dir="5400000" sx="86000" sy="86000" algn="ctr" rotWithShape="0">
                    <a:srgbClr val="000000"/>
                  </a:outerShdw>
                </a:effectLst>
              </a:endParaRPr>
            </a:p>
          </p:txBody>
        </p:sp>
      </p:grpSp>
      <p:sp>
        <p:nvSpPr>
          <p:cNvPr id="2" name="Title 1">
            <a:extLst>
              <a:ext uri="{FF2B5EF4-FFF2-40B4-BE49-F238E27FC236}">
                <a16:creationId xmlns:a16="http://schemas.microsoft.com/office/drawing/2014/main" id="{EFF66093-9162-D08A-AF18-7D83B6B7403C}"/>
              </a:ext>
            </a:extLst>
          </p:cNvPr>
          <p:cNvSpPr>
            <a:spLocks noGrp="1"/>
          </p:cNvSpPr>
          <p:nvPr>
            <p:ph type="title"/>
          </p:nvPr>
        </p:nvSpPr>
        <p:spPr>
          <a:xfrm>
            <a:off x="913775" y="618517"/>
            <a:ext cx="5182225" cy="638783"/>
          </a:xfrm>
        </p:spPr>
        <p:txBody>
          <a:bodyPr/>
          <a:lstStyle/>
          <a:p>
            <a:r>
              <a:rPr lang="en-US" dirty="0">
                <a:latin typeface="Algerian" panose="04020705040A02060702" pitchFamily="82" charset="0"/>
              </a:rPr>
              <a:t>Vũ </a:t>
            </a:r>
            <a:r>
              <a:rPr lang="en-US" dirty="0" err="1">
                <a:latin typeface="Algerian" panose="04020705040A02060702" pitchFamily="82" charset="0"/>
              </a:rPr>
              <a:t>thị</a:t>
            </a:r>
            <a:r>
              <a:rPr lang="en-US" dirty="0">
                <a:latin typeface="Algerian" panose="04020705040A02060702" pitchFamily="82" charset="0"/>
              </a:rPr>
              <a:t> </a:t>
            </a:r>
            <a:r>
              <a:rPr lang="en-US" dirty="0" err="1">
                <a:latin typeface="Algerian" panose="04020705040A02060702" pitchFamily="82" charset="0"/>
              </a:rPr>
              <a:t>phương</a:t>
            </a:r>
            <a:r>
              <a:rPr lang="en-US" dirty="0">
                <a:latin typeface="Algerian" panose="04020705040A02060702" pitchFamily="82" charset="0"/>
              </a:rPr>
              <a:t> </a:t>
            </a:r>
            <a:r>
              <a:rPr lang="en-US" dirty="0" err="1">
                <a:latin typeface="Algerian" panose="04020705040A02060702" pitchFamily="82" charset="0"/>
              </a:rPr>
              <a:t>thuý</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A0C6D04D-A5A3-4BF7-81C2-92D0D710C206}"/>
              </a:ext>
            </a:extLst>
          </p:cNvPr>
          <p:cNvSpPr txBox="1"/>
          <p:nvPr/>
        </p:nvSpPr>
        <p:spPr>
          <a:xfrm>
            <a:off x="1181100" y="1257300"/>
            <a:ext cx="2432631" cy="369332"/>
          </a:xfrm>
          <a:prstGeom prst="rect">
            <a:avLst/>
          </a:prstGeom>
          <a:noFill/>
        </p:spPr>
        <p:txBody>
          <a:bodyPr wrap="square" rtlCol="0">
            <a:spAutoFit/>
          </a:bodyPr>
          <a:lstStyle/>
          <a:p>
            <a:r>
              <a:rPr lang="en-US" b="1" u="sng" dirty="0">
                <a:solidFill>
                  <a:schemeClr val="tx1">
                    <a:lumMod val="95000"/>
                    <a:lumOff val="5000"/>
                  </a:schemeClr>
                </a:solidFill>
                <a:latin typeface="Times New Roman" panose="02020603050405020304" pitchFamily="18" charset="0"/>
                <a:cs typeface="Times New Roman" panose="02020603050405020304" pitchFamily="18" charset="0"/>
              </a:rPr>
              <a:t>TRƯỞNG NHÓM</a:t>
            </a:r>
          </a:p>
        </p:txBody>
      </p:sp>
      <p:sp>
        <p:nvSpPr>
          <p:cNvPr id="27" name="Content Placeholder 26">
            <a:extLst>
              <a:ext uri="{FF2B5EF4-FFF2-40B4-BE49-F238E27FC236}">
                <a16:creationId xmlns:a16="http://schemas.microsoft.com/office/drawing/2014/main" id="{D262ABBB-B1FA-9DC8-AD6E-98FE56C67224}"/>
              </a:ext>
            </a:extLst>
          </p:cNvPr>
          <p:cNvSpPr>
            <a:spLocks noGrp="1"/>
          </p:cNvSpPr>
          <p:nvPr>
            <p:ph sz="quarter" idx="13"/>
          </p:nvPr>
        </p:nvSpPr>
        <p:spPr>
          <a:xfrm>
            <a:off x="1031605" y="2705542"/>
            <a:ext cx="4381054" cy="3105324"/>
          </a:xfrm>
        </p:spPr>
        <p:txBody>
          <a:bodyPr>
            <a:normAutofit/>
          </a:bodyPr>
          <a:lstStyle/>
          <a:p>
            <a:r>
              <a:rPr lang="vi-VN" sz="1800" dirty="0">
                <a:latin typeface="Times New Roman" panose="02020603050405020304" pitchFamily="18" charset="0"/>
                <a:cs typeface="Times New Roman" panose="02020603050405020304" pitchFamily="18" charset="0"/>
              </a:rPr>
              <a:t>Đại học trao cho bạn quyền sử dụng tự do tuyệt đối, nhưng cũng là nơi bài học về trách nhiệm đầu tiên bắt đầu. Mỗi lựa chọn, dù nhỏ nhất, đều đang kiến tạo nên chương trình học độc nhất mang tên "cuộc đời bạn".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7012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FDF4-11AB-524A-F407-A8C59220E062}"/>
              </a:ext>
            </a:extLst>
          </p:cNvPr>
          <p:cNvSpPr>
            <a:spLocks noGrp="1"/>
          </p:cNvSpPr>
          <p:nvPr>
            <p:ph type="title"/>
          </p:nvPr>
        </p:nvSpPr>
        <p:spPr>
          <a:xfrm>
            <a:off x="913775" y="618517"/>
            <a:ext cx="3289925" cy="702283"/>
          </a:xfrm>
        </p:spPr>
        <p:txBody>
          <a:bodyPr/>
          <a:lstStyle/>
          <a:p>
            <a:r>
              <a:rPr lang="en-US" dirty="0">
                <a:latin typeface="Algerian" panose="04020705040A02060702" pitchFamily="82" charset="0"/>
              </a:rPr>
              <a:t>Vũ </a:t>
            </a:r>
            <a:r>
              <a:rPr lang="en-US" dirty="0" err="1">
                <a:latin typeface="Algerian" panose="04020705040A02060702" pitchFamily="82" charset="0"/>
              </a:rPr>
              <a:t>tiến</a:t>
            </a:r>
            <a:r>
              <a:rPr lang="en-US" dirty="0">
                <a:latin typeface="Algerian" panose="04020705040A02060702" pitchFamily="82" charset="0"/>
              </a:rPr>
              <a:t> </a:t>
            </a:r>
            <a:r>
              <a:rPr lang="en-US" dirty="0" err="1">
                <a:latin typeface="Algerian" panose="04020705040A02060702" pitchFamily="82" charset="0"/>
              </a:rPr>
              <a:t>đạt</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0A23DE59-44B2-252E-CF5E-ACA2751B4AD3}"/>
              </a:ext>
            </a:extLst>
          </p:cNvPr>
          <p:cNvSpPr>
            <a:spLocks noGrp="1"/>
          </p:cNvSpPr>
          <p:nvPr>
            <p:ph sz="quarter" idx="13"/>
          </p:nvPr>
        </p:nvSpPr>
        <p:spPr>
          <a:xfrm>
            <a:off x="913774" y="2330711"/>
            <a:ext cx="6388727" cy="3790689"/>
          </a:xfrm>
        </p:spPr>
        <p:txBody>
          <a:bodyPr/>
          <a:lstStyle/>
          <a:p>
            <a:r>
              <a:rPr lang="en-US" dirty="0" err="1">
                <a:latin typeface="Amasis MT Pro" panose="020F0502020204030204" pitchFamily="18" charset="0"/>
                <a:cs typeface="Aldhabi" panose="020F0502020204030204" pitchFamily="2" charset="-78"/>
              </a:rPr>
              <a:t>Quê</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quán</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xã</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nam</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đông</a:t>
            </a:r>
            <a:r>
              <a:rPr lang="en-US" dirty="0">
                <a:latin typeface="Amasis MT Pro" panose="020F0502020204030204" pitchFamily="18" charset="0"/>
                <a:cs typeface="Aldhabi" panose="020F0502020204030204" pitchFamily="2" charset="-78"/>
              </a:rPr>
              <a:t> hung, </a:t>
            </a:r>
            <a:r>
              <a:rPr lang="en-US" dirty="0" err="1">
                <a:latin typeface="Amasis MT Pro" panose="020F0502020204030204" pitchFamily="18" charset="0"/>
                <a:cs typeface="Aldhabi" panose="020F0502020204030204" pitchFamily="2" charset="-78"/>
              </a:rPr>
              <a:t>tỉnh</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hưng</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yên</a:t>
            </a:r>
            <a:endParaRPr lang="en-US" dirty="0">
              <a:latin typeface="Amasis MT Pro" panose="020F0502020204030204" pitchFamily="18" charset="0"/>
              <a:cs typeface="Aldhabi" panose="020F0502020204030204" pitchFamily="2" charset="-78"/>
            </a:endParaRPr>
          </a:p>
          <a:p>
            <a:r>
              <a:rPr lang="en-US" dirty="0" err="1">
                <a:latin typeface="Amasis MT Pro" panose="020F0502020204030204" pitchFamily="18" charset="0"/>
                <a:cs typeface="Aldhabi" panose="020F0502020204030204" pitchFamily="2" charset="-78"/>
              </a:rPr>
              <a:t>Điểm</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mạnh</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dễ</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tạo</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mối</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quan</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hệ</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giao</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tiếp</a:t>
            </a:r>
            <a:r>
              <a:rPr lang="en-US" dirty="0">
                <a:latin typeface="Amasis MT Pro" panose="020F0502020204030204" pitchFamily="18" charset="0"/>
                <a:cs typeface="Aldhabi" panose="020F0502020204030204" pitchFamily="2" charset="-78"/>
              </a:rPr>
              <a:t> , </a:t>
            </a:r>
            <a:r>
              <a:rPr lang="en-US" dirty="0" err="1">
                <a:latin typeface="Amasis MT Pro" panose="020F0502020204030204" pitchFamily="18" charset="0"/>
                <a:cs typeface="Aldhabi" panose="020F0502020204030204" pitchFamily="2" charset="-78"/>
              </a:rPr>
              <a:t>quản</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lí</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công</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việc</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một</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cách</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hợp</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lí</a:t>
            </a:r>
            <a:r>
              <a:rPr lang="en-US" dirty="0">
                <a:latin typeface="Amasis MT Pro" panose="020F0502020204030204" pitchFamily="18" charset="0"/>
                <a:cs typeface="Aldhabi" panose="020F0502020204030204" pitchFamily="2" charset="-78"/>
              </a:rPr>
              <a:t> ....</a:t>
            </a:r>
          </a:p>
          <a:p>
            <a:r>
              <a:rPr lang="en-US" dirty="0" err="1">
                <a:latin typeface="Amasis MT Pro" panose="020F0502020204030204" pitchFamily="18" charset="0"/>
                <a:cs typeface="Aldhabi" panose="020F0502020204030204" pitchFamily="2" charset="-78"/>
              </a:rPr>
              <a:t>Điểm</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yếu</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có</a:t>
            </a:r>
            <a:r>
              <a:rPr lang="en-US" dirty="0">
                <a:latin typeface="Amasis MT Pro" panose="020F0502020204030204" pitchFamily="18" charset="0"/>
                <a:cs typeface="Aldhabi" panose="020F0502020204030204" pitchFamily="2" charset="-78"/>
              </a:rPr>
              <a:t> 1 </a:t>
            </a:r>
            <a:r>
              <a:rPr lang="en-US" dirty="0" err="1">
                <a:latin typeface="Amasis MT Pro" panose="020F0502020204030204" pitchFamily="18" charset="0"/>
                <a:cs typeface="Aldhabi" panose="020F0502020204030204" pitchFamily="2" charset="-78"/>
              </a:rPr>
              <a:t>chút</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sự</a:t>
            </a:r>
            <a:r>
              <a:rPr lang="en-US" dirty="0">
                <a:latin typeface="Amasis MT Pro" panose="020F0502020204030204" pitchFamily="18" charset="0"/>
                <a:cs typeface="Aldhabi" panose="020F0502020204030204" pitchFamily="2" charset="-78"/>
              </a:rPr>
              <a:t> lo </a:t>
            </a:r>
            <a:r>
              <a:rPr lang="en-US" dirty="0" err="1">
                <a:latin typeface="Amasis MT Pro" panose="020F0502020204030204" pitchFamily="18" charset="0"/>
                <a:cs typeface="Aldhabi" panose="020F0502020204030204" pitchFamily="2" charset="-78"/>
              </a:rPr>
              <a:t>lắng</a:t>
            </a:r>
            <a:r>
              <a:rPr lang="en-US" dirty="0">
                <a:latin typeface="Amasis MT Pro" panose="020F0502020204030204" pitchFamily="18" charset="0"/>
                <a:cs typeface="Aldhabi" panose="020F0502020204030204" pitchFamily="2" charset="-78"/>
              </a:rPr>
              <a:t> , lay </a:t>
            </a:r>
            <a:r>
              <a:rPr lang="en-US" dirty="0" err="1">
                <a:latin typeface="Amasis MT Pro" panose="020F0502020204030204" pitchFamily="18" charset="0"/>
                <a:cs typeface="Aldhabi" panose="020F0502020204030204" pitchFamily="2" charset="-78"/>
              </a:rPr>
              <a:t>động</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những</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lời</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nói</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chỉ</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trích</a:t>
            </a:r>
            <a:r>
              <a:rPr lang="en-US" dirty="0">
                <a:latin typeface="Amasis MT Pro" panose="020F0502020204030204" pitchFamily="18" charset="0"/>
                <a:cs typeface="Aldhabi" panose="020F0502020204030204" pitchFamily="2" charset="-78"/>
              </a:rPr>
              <a:t>…</a:t>
            </a:r>
          </a:p>
          <a:p>
            <a:r>
              <a:rPr lang="en-US" dirty="0" err="1">
                <a:latin typeface="Amasis MT Pro" panose="020F0502020204030204" pitchFamily="18" charset="0"/>
                <a:cs typeface="Aldhabi" panose="020F0502020204030204" pitchFamily="2" charset="-78"/>
              </a:rPr>
              <a:t>Sở</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thích</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đọc</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SÁCh</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lướt</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mạng</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xã</a:t>
            </a:r>
            <a:r>
              <a:rPr lang="en-US" dirty="0">
                <a:latin typeface="Amasis MT Pro" panose="020F0502020204030204" pitchFamily="18" charset="0"/>
                <a:cs typeface="Aldhabi" panose="020F0502020204030204" pitchFamily="2" charset="-78"/>
              </a:rPr>
              <a:t> </a:t>
            </a:r>
            <a:r>
              <a:rPr lang="en-US" dirty="0" err="1">
                <a:latin typeface="Amasis MT Pro" panose="020F0502020204030204" pitchFamily="18" charset="0"/>
                <a:cs typeface="Aldhabi" panose="020F0502020204030204" pitchFamily="2" charset="-78"/>
              </a:rPr>
              <a:t>hội</a:t>
            </a:r>
            <a:endParaRPr lang="en-US" dirty="0">
              <a:latin typeface="Amasis MT Pro" panose="020F0502020204030204" pitchFamily="18" charset="0"/>
              <a:cs typeface="Aldhabi" panose="020F0502020204030204" pitchFamily="2" charset="-78"/>
            </a:endParaRPr>
          </a:p>
        </p:txBody>
      </p:sp>
      <p:sp>
        <p:nvSpPr>
          <p:cNvPr id="4" name="TextBox 3">
            <a:extLst>
              <a:ext uri="{FF2B5EF4-FFF2-40B4-BE49-F238E27FC236}">
                <a16:creationId xmlns:a16="http://schemas.microsoft.com/office/drawing/2014/main" id="{690CD282-E0B1-BC37-04DF-BFC78C4C2489}"/>
              </a:ext>
            </a:extLst>
          </p:cNvPr>
          <p:cNvSpPr txBox="1"/>
          <p:nvPr/>
        </p:nvSpPr>
        <p:spPr>
          <a:xfrm>
            <a:off x="1231900" y="1289948"/>
            <a:ext cx="21082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18" name="Group 17">
            <a:extLst>
              <a:ext uri="{FF2B5EF4-FFF2-40B4-BE49-F238E27FC236}">
                <a16:creationId xmlns:a16="http://schemas.microsoft.com/office/drawing/2014/main" id="{D24411E1-164E-2BEC-04CC-FAD850F6E4C6}"/>
              </a:ext>
            </a:extLst>
          </p:cNvPr>
          <p:cNvGrpSpPr/>
          <p:nvPr/>
        </p:nvGrpSpPr>
        <p:grpSpPr>
          <a:xfrm>
            <a:off x="7366000" y="1075080"/>
            <a:ext cx="4444992" cy="4716120"/>
            <a:chOff x="7366000" y="1075080"/>
            <a:chExt cx="4444992" cy="4716120"/>
          </a:xfrm>
          <a:blipFill dpi="0" rotWithShape="1">
            <a:blip r:embed="rId3"/>
            <a:srcRect/>
            <a:stretch>
              <a:fillRect t="-20000"/>
            </a:stretch>
          </a:blipFill>
        </p:grpSpPr>
        <p:sp>
          <p:nvSpPr>
            <p:cNvPr id="5" name="Rectangle: Diagonal Corners Snipped 4">
              <a:extLst>
                <a:ext uri="{FF2B5EF4-FFF2-40B4-BE49-F238E27FC236}">
                  <a16:creationId xmlns:a16="http://schemas.microsoft.com/office/drawing/2014/main" id="{8ADE07CC-D44F-4C14-7317-5C40642FC7B1}"/>
                </a:ext>
              </a:extLst>
            </p:cNvPr>
            <p:cNvSpPr/>
            <p:nvPr/>
          </p:nvSpPr>
          <p:spPr>
            <a:xfrm>
              <a:off x="7366000"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Diagonal Corners Snipped 9">
              <a:extLst>
                <a:ext uri="{FF2B5EF4-FFF2-40B4-BE49-F238E27FC236}">
                  <a16:creationId xmlns:a16="http://schemas.microsoft.com/office/drawing/2014/main" id="{63C933B7-33C5-C8D6-5D68-90FC43795868}"/>
                </a:ext>
              </a:extLst>
            </p:cNvPr>
            <p:cNvSpPr/>
            <p:nvPr/>
          </p:nvSpPr>
          <p:spPr>
            <a:xfrm>
              <a:off x="8267698" y="165100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Diagonal Corners Snipped 14">
              <a:extLst>
                <a:ext uri="{FF2B5EF4-FFF2-40B4-BE49-F238E27FC236}">
                  <a16:creationId xmlns:a16="http://schemas.microsoft.com/office/drawing/2014/main" id="{8238D5E1-32F1-5FBD-BAFC-D7C086192A05}"/>
                </a:ext>
              </a:extLst>
            </p:cNvPr>
            <p:cNvSpPr/>
            <p:nvPr/>
          </p:nvSpPr>
          <p:spPr>
            <a:xfrm>
              <a:off x="9169396"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Diagonal Corners Snipped 15">
              <a:extLst>
                <a:ext uri="{FF2B5EF4-FFF2-40B4-BE49-F238E27FC236}">
                  <a16:creationId xmlns:a16="http://schemas.microsoft.com/office/drawing/2014/main" id="{C0A64ADF-58BC-8453-83BB-5BF9EC916AE2}"/>
                </a:ext>
              </a:extLst>
            </p:cNvPr>
            <p:cNvSpPr/>
            <p:nvPr/>
          </p:nvSpPr>
          <p:spPr>
            <a:xfrm>
              <a:off x="10071094" y="16592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Snipped 16">
              <a:extLst>
                <a:ext uri="{FF2B5EF4-FFF2-40B4-BE49-F238E27FC236}">
                  <a16:creationId xmlns:a16="http://schemas.microsoft.com/office/drawing/2014/main" id="{2181047D-FA22-DAC1-1A6C-E9EEB3AA7BA7}"/>
                </a:ext>
              </a:extLst>
            </p:cNvPr>
            <p:cNvSpPr/>
            <p:nvPr/>
          </p:nvSpPr>
          <p:spPr>
            <a:xfrm>
              <a:off x="10972792"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4">
            <a:extLst>
              <a:ext uri="{FF2B5EF4-FFF2-40B4-BE49-F238E27FC236}">
                <a16:creationId xmlns:a16="http://schemas.microsoft.com/office/drawing/2014/main" id="{026B36BF-F027-C681-DC94-114EB4C731F6}"/>
              </a:ext>
            </a:extLst>
          </p:cNvPr>
          <p:cNvSpPr>
            <a:spLocks noChangeArrowheads="1"/>
          </p:cNvSpPr>
          <p:nvPr/>
        </p:nvSpPr>
        <p:spPr bwMode="auto">
          <a:xfrm>
            <a:off x="4584469" y="-5504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81B3A"/>
                </a:solidFill>
                <a:effectLst/>
                <a:latin typeface="SegoeuiP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6850F15-9F2D-551F-EF37-41B171654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0"/>
            <a:ext cx="24765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47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F39D6-0415-1F4F-F258-CAAA91EBD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0F7A4-FDC3-2376-A9C1-9B1B3AEE9585}"/>
              </a:ext>
            </a:extLst>
          </p:cNvPr>
          <p:cNvSpPr>
            <a:spLocks noGrp="1"/>
          </p:cNvSpPr>
          <p:nvPr>
            <p:ph type="title"/>
          </p:nvPr>
        </p:nvSpPr>
        <p:spPr>
          <a:xfrm>
            <a:off x="913775" y="618517"/>
            <a:ext cx="3289925" cy="702283"/>
          </a:xfrm>
        </p:spPr>
        <p:txBody>
          <a:bodyPr/>
          <a:lstStyle/>
          <a:p>
            <a:r>
              <a:rPr lang="en-US" dirty="0">
                <a:latin typeface="Algerian" panose="04020705040A02060702" pitchFamily="82" charset="0"/>
              </a:rPr>
              <a:t>Vũ </a:t>
            </a:r>
            <a:r>
              <a:rPr lang="en-US" dirty="0" err="1">
                <a:latin typeface="Algerian" panose="04020705040A02060702" pitchFamily="82" charset="0"/>
              </a:rPr>
              <a:t>tiến</a:t>
            </a:r>
            <a:r>
              <a:rPr lang="en-US" dirty="0">
                <a:latin typeface="Algerian" panose="04020705040A02060702" pitchFamily="82" charset="0"/>
              </a:rPr>
              <a:t> </a:t>
            </a:r>
            <a:r>
              <a:rPr lang="en-US" dirty="0" err="1">
                <a:latin typeface="Algerian" panose="04020705040A02060702" pitchFamily="82" charset="0"/>
              </a:rPr>
              <a:t>đạt</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2E8B9171-AC92-9EB3-0412-1C2D5055D4E7}"/>
              </a:ext>
            </a:extLst>
          </p:cNvPr>
          <p:cNvSpPr>
            <a:spLocks noGrp="1"/>
          </p:cNvSpPr>
          <p:nvPr>
            <p:ph sz="quarter" idx="13"/>
          </p:nvPr>
        </p:nvSpPr>
        <p:spPr>
          <a:xfrm>
            <a:off x="913775" y="2691763"/>
            <a:ext cx="5000329" cy="2876289"/>
          </a:xfrm>
        </p:spPr>
        <p:txBody>
          <a:bodyPr>
            <a:normAutofit lnSpcReduction="10000"/>
          </a:bodyPr>
          <a:lstStyle/>
          <a:p>
            <a:r>
              <a:rPr lang="en-US" dirty="0" err="1">
                <a:latin typeface="Times New Roman" panose="02020603050405020304" pitchFamily="18" charset="0"/>
                <a:cs typeface="Times New Roman" panose="02020603050405020304" pitchFamily="18" charset="0"/>
              </a:rPr>
              <a:t>Tuổi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vô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mẻ</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EF92A54-AFDD-BABD-0695-217D877EFB23}"/>
              </a:ext>
            </a:extLst>
          </p:cNvPr>
          <p:cNvSpPr txBox="1"/>
          <p:nvPr/>
        </p:nvSpPr>
        <p:spPr>
          <a:xfrm>
            <a:off x="1231900" y="1289948"/>
            <a:ext cx="21082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18" name="Group 17">
            <a:extLst>
              <a:ext uri="{FF2B5EF4-FFF2-40B4-BE49-F238E27FC236}">
                <a16:creationId xmlns:a16="http://schemas.microsoft.com/office/drawing/2014/main" id="{B18F3D48-F32F-6EAF-24EF-82E8FB140051}"/>
              </a:ext>
            </a:extLst>
          </p:cNvPr>
          <p:cNvGrpSpPr/>
          <p:nvPr/>
        </p:nvGrpSpPr>
        <p:grpSpPr>
          <a:xfrm>
            <a:off x="7366000" y="1075080"/>
            <a:ext cx="4444992" cy="4716120"/>
            <a:chOff x="7366000" y="1075080"/>
            <a:chExt cx="4444992" cy="4716120"/>
          </a:xfrm>
          <a:blipFill dpi="0" rotWithShape="1">
            <a:blip r:embed="rId3"/>
            <a:srcRect/>
            <a:stretch>
              <a:fillRect t="-20000"/>
            </a:stretch>
          </a:blipFill>
        </p:grpSpPr>
        <p:sp>
          <p:nvSpPr>
            <p:cNvPr id="5" name="Rectangle: Diagonal Corners Snipped 4">
              <a:extLst>
                <a:ext uri="{FF2B5EF4-FFF2-40B4-BE49-F238E27FC236}">
                  <a16:creationId xmlns:a16="http://schemas.microsoft.com/office/drawing/2014/main" id="{48F100C6-5745-3D5C-564F-E4428579EF8B}"/>
                </a:ext>
              </a:extLst>
            </p:cNvPr>
            <p:cNvSpPr/>
            <p:nvPr/>
          </p:nvSpPr>
          <p:spPr>
            <a:xfrm>
              <a:off x="7366000"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Diagonal Corners Snipped 9">
              <a:extLst>
                <a:ext uri="{FF2B5EF4-FFF2-40B4-BE49-F238E27FC236}">
                  <a16:creationId xmlns:a16="http://schemas.microsoft.com/office/drawing/2014/main" id="{C074F6C6-6EE4-E28A-0D37-3628F5A8B52D}"/>
                </a:ext>
              </a:extLst>
            </p:cNvPr>
            <p:cNvSpPr/>
            <p:nvPr/>
          </p:nvSpPr>
          <p:spPr>
            <a:xfrm>
              <a:off x="8267698" y="165100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Diagonal Corners Snipped 14">
              <a:extLst>
                <a:ext uri="{FF2B5EF4-FFF2-40B4-BE49-F238E27FC236}">
                  <a16:creationId xmlns:a16="http://schemas.microsoft.com/office/drawing/2014/main" id="{09127A72-D3E1-A7C2-9AB2-3B2CF9509F1D}"/>
                </a:ext>
              </a:extLst>
            </p:cNvPr>
            <p:cNvSpPr/>
            <p:nvPr/>
          </p:nvSpPr>
          <p:spPr>
            <a:xfrm>
              <a:off x="9169396"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Diagonal Corners Snipped 15">
              <a:extLst>
                <a:ext uri="{FF2B5EF4-FFF2-40B4-BE49-F238E27FC236}">
                  <a16:creationId xmlns:a16="http://schemas.microsoft.com/office/drawing/2014/main" id="{83D724B8-376C-8636-D742-25BF8865A438}"/>
                </a:ext>
              </a:extLst>
            </p:cNvPr>
            <p:cNvSpPr/>
            <p:nvPr/>
          </p:nvSpPr>
          <p:spPr>
            <a:xfrm>
              <a:off x="10071094" y="16592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Snipped 16">
              <a:extLst>
                <a:ext uri="{FF2B5EF4-FFF2-40B4-BE49-F238E27FC236}">
                  <a16:creationId xmlns:a16="http://schemas.microsoft.com/office/drawing/2014/main" id="{7E11CA0E-BDF0-2F82-4CB5-CB665F42E3FB}"/>
                </a:ext>
              </a:extLst>
            </p:cNvPr>
            <p:cNvSpPr/>
            <p:nvPr/>
          </p:nvSpPr>
          <p:spPr>
            <a:xfrm>
              <a:off x="10972792" y="1075080"/>
              <a:ext cx="838200" cy="4131920"/>
            </a:xfrm>
            <a:prstGeom prst="snip2DiagRect">
              <a:avLst>
                <a:gd name="adj1" fmla="val 0"/>
                <a:gd name="adj2" fmla="val 5000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4">
            <a:extLst>
              <a:ext uri="{FF2B5EF4-FFF2-40B4-BE49-F238E27FC236}">
                <a16:creationId xmlns:a16="http://schemas.microsoft.com/office/drawing/2014/main" id="{B6A98CDB-96BE-A4A6-3C55-3FA1AD5C9D95}"/>
              </a:ext>
            </a:extLst>
          </p:cNvPr>
          <p:cNvSpPr>
            <a:spLocks noChangeArrowheads="1"/>
          </p:cNvSpPr>
          <p:nvPr/>
        </p:nvSpPr>
        <p:spPr bwMode="auto">
          <a:xfrm>
            <a:off x="4584469" y="-5504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81B3A"/>
                </a:solidFill>
                <a:effectLst/>
                <a:latin typeface="SegoeuiPc"/>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0B3CF2D-212E-94AC-63B5-074F7004D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0"/>
            <a:ext cx="247650"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970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CBBF-9CDC-B284-08C0-E6B4FAC6FF87}"/>
              </a:ext>
            </a:extLst>
          </p:cNvPr>
          <p:cNvSpPr>
            <a:spLocks noGrp="1"/>
          </p:cNvSpPr>
          <p:nvPr>
            <p:ph type="title"/>
          </p:nvPr>
        </p:nvSpPr>
        <p:spPr>
          <a:xfrm>
            <a:off x="913775" y="618517"/>
            <a:ext cx="3264525" cy="626083"/>
          </a:xfrm>
        </p:spPr>
        <p:txBody>
          <a:bodyPr/>
          <a:lstStyle/>
          <a:p>
            <a:r>
              <a:rPr lang="en-US" dirty="0">
                <a:latin typeface="Algerian" panose="04020705040A02060702" pitchFamily="82" charset="0"/>
              </a:rPr>
              <a:t>Bùi Đức </a:t>
            </a:r>
            <a:r>
              <a:rPr lang="en-US" dirty="0" err="1">
                <a:latin typeface="Algerian" panose="04020705040A02060702" pitchFamily="82" charset="0"/>
              </a:rPr>
              <a:t>anh</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5869B58A-5188-2857-5C39-240C0E403154}"/>
              </a:ext>
            </a:extLst>
          </p:cNvPr>
          <p:cNvSpPr>
            <a:spLocks noGrp="1"/>
          </p:cNvSpPr>
          <p:nvPr>
            <p:ph sz="quarter" idx="13"/>
          </p:nvPr>
        </p:nvSpPr>
        <p:spPr>
          <a:xfrm>
            <a:off x="913774" y="2367092"/>
            <a:ext cx="5182226" cy="3424107"/>
          </a:xfrm>
        </p:spPr>
        <p:txBody>
          <a:bodyPr>
            <a:normAutofit/>
          </a:bodyPr>
          <a:lstStyle/>
          <a:p>
            <a:r>
              <a:rPr lang="en-US" dirty="0">
                <a:latin typeface="Centaur Now Text" pitchFamily="2" charset="0"/>
                <a:cs typeface="Centaur Now Text" pitchFamily="2" charset="0"/>
              </a:rPr>
              <a:t>QUÊ QUÁN: </a:t>
            </a:r>
            <a:r>
              <a:rPr lang="en-US" dirty="0" err="1">
                <a:latin typeface="Centaur Now Text" pitchFamily="2" charset="0"/>
                <a:cs typeface="Centaur Now Text" pitchFamily="2" charset="0"/>
              </a:rPr>
              <a:t>Xã</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thái</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thuỵ</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tỉnh</a:t>
            </a:r>
            <a:r>
              <a:rPr lang="en-US" dirty="0">
                <a:latin typeface="Centaur Now Text" pitchFamily="2" charset="0"/>
                <a:cs typeface="Centaur Now Text" pitchFamily="2" charset="0"/>
              </a:rPr>
              <a:t> hung </a:t>
            </a:r>
            <a:r>
              <a:rPr lang="en-US" dirty="0" err="1">
                <a:latin typeface="Centaur Now Text" pitchFamily="2" charset="0"/>
                <a:cs typeface="Centaur Now Text" pitchFamily="2" charset="0"/>
              </a:rPr>
              <a:t>yên</a:t>
            </a:r>
            <a:endParaRPr lang="en-US" dirty="0">
              <a:latin typeface="Centaur Now Text" pitchFamily="2" charset="0"/>
              <a:cs typeface="Centaur Now Text" pitchFamily="2" charset="0"/>
            </a:endParaRPr>
          </a:p>
          <a:p>
            <a:r>
              <a:rPr lang="en-US" dirty="0" err="1">
                <a:latin typeface="Centaur Now Text" pitchFamily="2" charset="0"/>
                <a:cs typeface="Centaur Now Text" pitchFamily="2" charset="0"/>
              </a:rPr>
              <a:t>Điểm</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mạnh</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tiếp</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thu</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nhanh</a:t>
            </a:r>
            <a:r>
              <a:rPr lang="en-US" dirty="0">
                <a:latin typeface="Centaur Now Text" pitchFamily="2" charset="0"/>
                <a:cs typeface="Centaur Now Text" pitchFamily="2" charset="0"/>
              </a:rPr>
              <a:t>, ham </a:t>
            </a:r>
            <a:r>
              <a:rPr lang="en-US" dirty="0" err="1">
                <a:latin typeface="Centaur Now Text" pitchFamily="2" charset="0"/>
                <a:cs typeface="Centaur Now Text" pitchFamily="2" charset="0"/>
              </a:rPr>
              <a:t>học</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hỏi</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kiên</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trì</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tâm</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lý</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tốt</a:t>
            </a:r>
            <a:r>
              <a:rPr lang="en-US" dirty="0">
                <a:latin typeface="Centaur Now Text" pitchFamily="2" charset="0"/>
                <a:cs typeface="Centaur Now Text" pitchFamily="2" charset="0"/>
              </a:rPr>
              <a:t>…</a:t>
            </a:r>
          </a:p>
          <a:p>
            <a:r>
              <a:rPr lang="en-US" dirty="0" err="1">
                <a:latin typeface="Centaur Now Text" pitchFamily="2" charset="0"/>
                <a:cs typeface="Centaur Now Text" pitchFamily="2" charset="0"/>
              </a:rPr>
              <a:t>Điểm</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yếu</a:t>
            </a:r>
            <a:r>
              <a:rPr lang="en-US" dirty="0">
                <a:latin typeface="Centaur Now Text" pitchFamily="2" charset="0"/>
                <a:cs typeface="Centaur Now Text" pitchFamily="2" charset="0"/>
              </a:rPr>
              <a:t>: ham </a:t>
            </a:r>
            <a:r>
              <a:rPr lang="en-US" dirty="0" err="1">
                <a:latin typeface="Centaur Now Text" pitchFamily="2" charset="0"/>
                <a:cs typeface="Centaur Now Text" pitchFamily="2" charset="0"/>
              </a:rPr>
              <a:t>đi</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ngủ</a:t>
            </a:r>
            <a:r>
              <a:rPr lang="en-US" dirty="0">
                <a:latin typeface="Centaur Now Text" pitchFamily="2" charset="0"/>
                <a:cs typeface="Centaur Now Text" pitchFamily="2" charset="0"/>
              </a:rPr>
              <a:t>, …</a:t>
            </a:r>
          </a:p>
          <a:p>
            <a:r>
              <a:rPr lang="en-US" dirty="0" err="1">
                <a:latin typeface="Centaur Now Text" pitchFamily="2" charset="0"/>
                <a:cs typeface="Centaur Now Text" pitchFamily="2" charset="0"/>
              </a:rPr>
              <a:t>Sở</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thích</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đọc</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truyện</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chữ</a:t>
            </a:r>
            <a:r>
              <a:rPr lang="en-US" dirty="0">
                <a:latin typeface="Centaur Now Text" pitchFamily="2" charset="0"/>
                <a:cs typeface="Centaur Now Text" pitchFamily="2" charset="0"/>
              </a:rPr>
              <a:t>, </a:t>
            </a:r>
            <a:r>
              <a:rPr lang="en-US" dirty="0" err="1">
                <a:latin typeface="Centaur Now Text" pitchFamily="2" charset="0"/>
                <a:cs typeface="Centaur Now Text" pitchFamily="2" charset="0"/>
              </a:rPr>
              <a:t>chơi</a:t>
            </a:r>
            <a:r>
              <a:rPr lang="en-US" dirty="0">
                <a:latin typeface="Centaur Now Text" pitchFamily="2" charset="0"/>
                <a:cs typeface="Centaur Now Text" pitchFamily="2" charset="0"/>
              </a:rPr>
              <a:t> game, …</a:t>
            </a:r>
          </a:p>
        </p:txBody>
      </p:sp>
      <p:sp>
        <p:nvSpPr>
          <p:cNvPr id="4" name="TextBox 3">
            <a:extLst>
              <a:ext uri="{FF2B5EF4-FFF2-40B4-BE49-F238E27FC236}">
                <a16:creationId xmlns:a16="http://schemas.microsoft.com/office/drawing/2014/main" id="{CAD2A714-4293-F529-4B20-395C166C0768}"/>
              </a:ext>
            </a:extLst>
          </p:cNvPr>
          <p:cNvSpPr txBox="1"/>
          <p:nvPr/>
        </p:nvSpPr>
        <p:spPr>
          <a:xfrm>
            <a:off x="1116015" y="1244600"/>
            <a:ext cx="24257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9" name="Group 8">
            <a:extLst>
              <a:ext uri="{FF2B5EF4-FFF2-40B4-BE49-F238E27FC236}">
                <a16:creationId xmlns:a16="http://schemas.microsoft.com/office/drawing/2014/main" id="{1BAFCE5E-E354-B6BC-6647-35B41AB49033}"/>
              </a:ext>
            </a:extLst>
          </p:cNvPr>
          <p:cNvGrpSpPr/>
          <p:nvPr/>
        </p:nvGrpSpPr>
        <p:grpSpPr>
          <a:xfrm>
            <a:off x="6642100" y="768351"/>
            <a:ext cx="5207000" cy="5022848"/>
            <a:chOff x="6642100" y="768351"/>
            <a:chExt cx="5207000" cy="5022848"/>
          </a:xfrm>
          <a:blipFill dpi="0" rotWithShape="1">
            <a:blip r:embed="rId2"/>
            <a:srcRect/>
            <a:stretch>
              <a:fillRect t="-20000"/>
            </a:stretch>
          </a:blipFill>
          <a:effectLst>
            <a:outerShdw blurRad="1181100" dir="10800000" sx="101000" sy="101000" algn="ctr" rotWithShape="0">
              <a:srgbClr val="000000"/>
            </a:outerShdw>
          </a:effectLst>
        </p:grpSpPr>
        <p:sp>
          <p:nvSpPr>
            <p:cNvPr id="5" name="Oval 4">
              <a:extLst>
                <a:ext uri="{FF2B5EF4-FFF2-40B4-BE49-F238E27FC236}">
                  <a16:creationId xmlns:a16="http://schemas.microsoft.com/office/drawing/2014/main" id="{0C368C8A-CE4F-5D26-3C50-625661929B4C}"/>
                </a:ext>
              </a:extLst>
            </p:cNvPr>
            <p:cNvSpPr/>
            <p:nvPr/>
          </p:nvSpPr>
          <p:spPr>
            <a:xfrm>
              <a:off x="6851337" y="1244600"/>
              <a:ext cx="4140200" cy="41275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CF2555E-523F-3C68-E160-5BAA648F377C}"/>
                </a:ext>
              </a:extLst>
            </p:cNvPr>
            <p:cNvSpPr/>
            <p:nvPr/>
          </p:nvSpPr>
          <p:spPr>
            <a:xfrm>
              <a:off x="9397374" y="3373308"/>
              <a:ext cx="2451726" cy="241789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BB10099-0FAC-A82B-AE6C-80FB737A99D1}"/>
                </a:ext>
              </a:extLst>
            </p:cNvPr>
            <p:cNvSpPr/>
            <p:nvPr/>
          </p:nvSpPr>
          <p:spPr>
            <a:xfrm>
              <a:off x="9854574" y="768351"/>
              <a:ext cx="1537326" cy="159874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D3A9BA-1351-06BF-B726-8E60043BBE47}"/>
                </a:ext>
              </a:extLst>
            </p:cNvPr>
            <p:cNvSpPr/>
            <p:nvPr/>
          </p:nvSpPr>
          <p:spPr>
            <a:xfrm>
              <a:off x="6642100" y="3754309"/>
              <a:ext cx="1441763" cy="1439992"/>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6466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B4E22-847C-35D9-9C5E-7118E2183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52E76-BECA-2432-9017-51D9239F99E2}"/>
              </a:ext>
            </a:extLst>
          </p:cNvPr>
          <p:cNvSpPr>
            <a:spLocks noGrp="1"/>
          </p:cNvSpPr>
          <p:nvPr>
            <p:ph type="title"/>
          </p:nvPr>
        </p:nvSpPr>
        <p:spPr>
          <a:xfrm>
            <a:off x="913775" y="618517"/>
            <a:ext cx="3264525" cy="626083"/>
          </a:xfrm>
        </p:spPr>
        <p:txBody>
          <a:bodyPr/>
          <a:lstStyle/>
          <a:p>
            <a:r>
              <a:rPr lang="en-US" dirty="0">
                <a:latin typeface="Algerian" panose="04020705040A02060702" pitchFamily="82" charset="0"/>
              </a:rPr>
              <a:t>Bùi Đức </a:t>
            </a:r>
            <a:r>
              <a:rPr lang="en-US" dirty="0" err="1">
                <a:latin typeface="Algerian" panose="04020705040A02060702" pitchFamily="82" charset="0"/>
              </a:rPr>
              <a:t>anh</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B277DF03-DFEF-60FA-0112-A633EBC740D6}"/>
              </a:ext>
            </a:extLst>
          </p:cNvPr>
          <p:cNvSpPr>
            <a:spLocks noGrp="1"/>
          </p:cNvSpPr>
          <p:nvPr>
            <p:ph sz="quarter" idx="13"/>
          </p:nvPr>
        </p:nvSpPr>
        <p:spPr>
          <a:xfrm>
            <a:off x="913774" y="3078702"/>
            <a:ext cx="4636127" cy="2293398"/>
          </a:xfrm>
        </p:spPr>
        <p:txBody>
          <a:bodyPr>
            <a:normAutofit/>
          </a:bodyPr>
          <a:lstStyle/>
          <a:p>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Một</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hành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trình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mới</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đang</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được</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bắt</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đầu</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với</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nhiều</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sự</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thay</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đổi</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mới</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nhiều</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thách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thức</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khó</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khăn</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Đồng</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hành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cùng</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đó</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là</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sự</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trải</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nghiệm</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kinh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nghiệm</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vô</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cùng</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quý</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báu</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mà</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ta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tích</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luỹ</a:t>
            </a:r>
            <a:r>
              <a:rPr lang="en-US" sz="1800" dirty="0">
                <a:solidFill>
                  <a:schemeClr val="tx1">
                    <a:lumMod val="95000"/>
                    <a:lumOff val="5000"/>
                  </a:schemeClr>
                </a:solidFill>
                <a:latin typeface="Times New Roman" panose="02020603050405020304" pitchFamily="18" charset="0"/>
                <a:ea typeface="ADLaM Display" panose="020F0502020204030204" pitchFamily="2" charset="0"/>
                <a:cs typeface="Times New Roman" panose="02020603050405020304" pitchFamily="18" charset="0"/>
              </a:rPr>
              <a:t>.</a:t>
            </a:r>
          </a:p>
        </p:txBody>
      </p:sp>
      <p:sp>
        <p:nvSpPr>
          <p:cNvPr id="4" name="TextBox 3">
            <a:extLst>
              <a:ext uri="{FF2B5EF4-FFF2-40B4-BE49-F238E27FC236}">
                <a16:creationId xmlns:a16="http://schemas.microsoft.com/office/drawing/2014/main" id="{07A3FB4A-AA5D-BA4B-CF93-25A7A0606871}"/>
              </a:ext>
            </a:extLst>
          </p:cNvPr>
          <p:cNvSpPr txBox="1"/>
          <p:nvPr/>
        </p:nvSpPr>
        <p:spPr>
          <a:xfrm>
            <a:off x="1086468" y="1244600"/>
            <a:ext cx="24257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9" name="Group 8">
            <a:extLst>
              <a:ext uri="{FF2B5EF4-FFF2-40B4-BE49-F238E27FC236}">
                <a16:creationId xmlns:a16="http://schemas.microsoft.com/office/drawing/2014/main" id="{BCED22FE-CDFA-8CC6-3E8F-5DF5A6F6E1A2}"/>
              </a:ext>
            </a:extLst>
          </p:cNvPr>
          <p:cNvGrpSpPr/>
          <p:nvPr/>
        </p:nvGrpSpPr>
        <p:grpSpPr>
          <a:xfrm>
            <a:off x="6642100" y="768351"/>
            <a:ext cx="5207000" cy="5022848"/>
            <a:chOff x="6642100" y="768351"/>
            <a:chExt cx="5207000" cy="5022848"/>
          </a:xfrm>
          <a:blipFill dpi="0" rotWithShape="1">
            <a:blip r:embed="rId2"/>
            <a:srcRect/>
            <a:stretch>
              <a:fillRect t="-20000"/>
            </a:stretch>
          </a:blipFill>
          <a:effectLst>
            <a:outerShdw blurRad="1181100" dir="10800000" sx="101000" sy="101000" algn="ctr" rotWithShape="0">
              <a:srgbClr val="000000"/>
            </a:outerShdw>
          </a:effectLst>
        </p:grpSpPr>
        <p:sp>
          <p:nvSpPr>
            <p:cNvPr id="5" name="Oval 4">
              <a:extLst>
                <a:ext uri="{FF2B5EF4-FFF2-40B4-BE49-F238E27FC236}">
                  <a16:creationId xmlns:a16="http://schemas.microsoft.com/office/drawing/2014/main" id="{7F9AFEAC-91DE-A3D8-9A62-8443618DD2C3}"/>
                </a:ext>
              </a:extLst>
            </p:cNvPr>
            <p:cNvSpPr/>
            <p:nvPr/>
          </p:nvSpPr>
          <p:spPr>
            <a:xfrm>
              <a:off x="6851337" y="1244600"/>
              <a:ext cx="4140200" cy="41275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52E7457-CA9B-53C2-D31B-A7AF55F7AA02}"/>
                </a:ext>
              </a:extLst>
            </p:cNvPr>
            <p:cNvSpPr/>
            <p:nvPr/>
          </p:nvSpPr>
          <p:spPr>
            <a:xfrm>
              <a:off x="9397374" y="3373308"/>
              <a:ext cx="2451726" cy="241789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FFE7F4-6D23-7FFF-8751-D446DBE672AE}"/>
                </a:ext>
              </a:extLst>
            </p:cNvPr>
            <p:cNvSpPr/>
            <p:nvPr/>
          </p:nvSpPr>
          <p:spPr>
            <a:xfrm>
              <a:off x="9854574" y="768351"/>
              <a:ext cx="1537326" cy="159874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276DBC7-9B43-A34D-21A6-F40654C01060}"/>
                </a:ext>
              </a:extLst>
            </p:cNvPr>
            <p:cNvSpPr/>
            <p:nvPr/>
          </p:nvSpPr>
          <p:spPr>
            <a:xfrm>
              <a:off x="6642100" y="3754309"/>
              <a:ext cx="1441763" cy="1439992"/>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3519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4B148645-555E-B6BC-9AEF-DD83BD215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CFFA6-63F4-349A-7BBD-3617B4C3C00A}"/>
              </a:ext>
            </a:extLst>
          </p:cNvPr>
          <p:cNvSpPr>
            <a:spLocks noGrp="1"/>
          </p:cNvSpPr>
          <p:nvPr>
            <p:ph type="title"/>
          </p:nvPr>
        </p:nvSpPr>
        <p:spPr>
          <a:xfrm>
            <a:off x="913775" y="618517"/>
            <a:ext cx="3264525" cy="626083"/>
          </a:xfrm>
        </p:spPr>
        <p:txBody>
          <a:bodyPr/>
          <a:lstStyle/>
          <a:p>
            <a:r>
              <a:rPr lang="en-US" dirty="0">
                <a:latin typeface="Algerian" panose="04020705040A02060702" pitchFamily="82" charset="0"/>
              </a:rPr>
              <a:t>Phạm </a:t>
            </a:r>
            <a:r>
              <a:rPr lang="en-US" dirty="0" err="1">
                <a:latin typeface="Algerian" panose="04020705040A02060702" pitchFamily="82" charset="0"/>
              </a:rPr>
              <a:t>gia</a:t>
            </a:r>
            <a:r>
              <a:rPr lang="en-US" dirty="0">
                <a:latin typeface="Algerian" panose="04020705040A02060702" pitchFamily="82" charset="0"/>
              </a:rPr>
              <a:t> </a:t>
            </a:r>
            <a:r>
              <a:rPr lang="en-US" dirty="0" err="1">
                <a:latin typeface="Algerian" panose="04020705040A02060702" pitchFamily="82" charset="0"/>
              </a:rPr>
              <a:t>huy</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A5B0C9C6-A34D-E7B7-D45D-D1D85712C4B1}"/>
              </a:ext>
            </a:extLst>
          </p:cNvPr>
          <p:cNvSpPr>
            <a:spLocks noGrp="1"/>
          </p:cNvSpPr>
          <p:nvPr>
            <p:ph sz="quarter" idx="13"/>
          </p:nvPr>
        </p:nvSpPr>
        <p:spPr>
          <a:xfrm>
            <a:off x="913774" y="2367092"/>
            <a:ext cx="6033126" cy="3424107"/>
          </a:xfrm>
        </p:spPr>
        <p:txBody>
          <a:bodyPr/>
          <a:lstStyle/>
          <a:p>
            <a:r>
              <a:rPr lang="en-US" dirty="0">
                <a:latin typeface="Amasis MT Pro" panose="02040504050005020304" pitchFamily="18" charset="0"/>
              </a:rPr>
              <a:t>QUÊ QUÁN: </a:t>
            </a:r>
            <a:r>
              <a:rPr lang="en-US" dirty="0" err="1">
                <a:latin typeface="Amasis MT Pro" panose="02040504050005020304" pitchFamily="18" charset="0"/>
              </a:rPr>
              <a:t>xã</a:t>
            </a:r>
            <a:r>
              <a:rPr lang="en-US" dirty="0">
                <a:latin typeface="Amasis MT Pro" panose="02040504050005020304" pitchFamily="18" charset="0"/>
              </a:rPr>
              <a:t> </a:t>
            </a:r>
            <a:r>
              <a:rPr lang="en-US" dirty="0" err="1">
                <a:latin typeface="Amasis MT Pro" panose="02040504050005020304" pitchFamily="18" charset="0"/>
              </a:rPr>
              <a:t>lĩnh</a:t>
            </a:r>
            <a:r>
              <a:rPr lang="en-US" dirty="0">
                <a:latin typeface="Amasis MT Pro" panose="02040504050005020304" pitchFamily="18" charset="0"/>
              </a:rPr>
              <a:t> </a:t>
            </a:r>
            <a:r>
              <a:rPr lang="en-US" dirty="0" err="1">
                <a:latin typeface="Amasis MT Pro" panose="02040504050005020304" pitchFamily="18" charset="0"/>
              </a:rPr>
              <a:t>toại</a:t>
            </a:r>
            <a:r>
              <a:rPr lang="en-US" dirty="0">
                <a:latin typeface="Amasis MT Pro" panose="02040504050005020304" pitchFamily="18" charset="0"/>
              </a:rPr>
              <a:t>, </a:t>
            </a:r>
            <a:r>
              <a:rPr lang="en-US" dirty="0" err="1">
                <a:latin typeface="Amasis MT Pro" panose="02040504050005020304" pitchFamily="18" charset="0"/>
              </a:rPr>
              <a:t>tỉnh</a:t>
            </a:r>
            <a:r>
              <a:rPr lang="en-US" dirty="0">
                <a:latin typeface="Amasis MT Pro" panose="02040504050005020304" pitchFamily="18" charset="0"/>
              </a:rPr>
              <a:t> </a:t>
            </a:r>
            <a:r>
              <a:rPr lang="en-US" dirty="0" err="1">
                <a:latin typeface="Amasis MT Pro" panose="02040504050005020304" pitchFamily="18" charset="0"/>
              </a:rPr>
              <a:t>thanh</a:t>
            </a:r>
            <a:r>
              <a:rPr lang="en-US" dirty="0">
                <a:latin typeface="Amasis MT Pro" panose="02040504050005020304" pitchFamily="18" charset="0"/>
              </a:rPr>
              <a:t> </a:t>
            </a:r>
            <a:r>
              <a:rPr lang="en-US" dirty="0" err="1">
                <a:latin typeface="Amasis MT Pro" panose="02040504050005020304" pitchFamily="18" charset="0"/>
              </a:rPr>
              <a:t>hoá</a:t>
            </a:r>
            <a:endParaRPr lang="en-US" dirty="0">
              <a:latin typeface="Amasis MT Pro" panose="02040504050005020304" pitchFamily="18" charset="0"/>
            </a:endParaRPr>
          </a:p>
          <a:p>
            <a:r>
              <a:rPr lang="en-US" dirty="0" err="1">
                <a:latin typeface="Amasis MT Pro" panose="02040504050005020304" pitchFamily="18" charset="0"/>
              </a:rPr>
              <a:t>Điểm</a:t>
            </a:r>
            <a:r>
              <a:rPr lang="en-US" dirty="0">
                <a:latin typeface="Amasis MT Pro" panose="02040504050005020304" pitchFamily="18" charset="0"/>
              </a:rPr>
              <a:t> </a:t>
            </a:r>
            <a:r>
              <a:rPr lang="en-US" dirty="0" err="1">
                <a:latin typeface="Amasis MT Pro" panose="02040504050005020304" pitchFamily="18" charset="0"/>
              </a:rPr>
              <a:t>mạnh</a:t>
            </a:r>
            <a:r>
              <a:rPr lang="en-US" dirty="0">
                <a:latin typeface="Amasis MT Pro" panose="02040504050005020304" pitchFamily="18" charset="0"/>
              </a:rPr>
              <a:t>: Hoà </a:t>
            </a:r>
            <a:r>
              <a:rPr lang="en-US" dirty="0" err="1">
                <a:latin typeface="Amasis MT Pro" panose="02040504050005020304" pitchFamily="18" charset="0"/>
              </a:rPr>
              <a:t>đồng</a:t>
            </a:r>
            <a:r>
              <a:rPr lang="en-US" dirty="0">
                <a:latin typeface="Amasis MT Pro" panose="02040504050005020304" pitchFamily="18" charset="0"/>
              </a:rPr>
              <a:t>, </a:t>
            </a:r>
            <a:r>
              <a:rPr lang="en-US" dirty="0" err="1">
                <a:latin typeface="Amasis MT Pro" panose="02040504050005020304" pitchFamily="18" charset="0"/>
              </a:rPr>
              <a:t>vui</a:t>
            </a:r>
            <a:r>
              <a:rPr lang="en-US" dirty="0">
                <a:latin typeface="Amasis MT Pro" panose="02040504050005020304" pitchFamily="18" charset="0"/>
              </a:rPr>
              <a:t> </a:t>
            </a:r>
            <a:r>
              <a:rPr lang="en-US" dirty="0" err="1">
                <a:latin typeface="Amasis MT Pro" panose="02040504050005020304" pitchFamily="18" charset="0"/>
              </a:rPr>
              <a:t>vẻ</a:t>
            </a:r>
            <a:r>
              <a:rPr lang="en-US" dirty="0">
                <a:latin typeface="Amasis MT Pro" panose="02040504050005020304" pitchFamily="18" charset="0"/>
              </a:rPr>
              <a:t>, </a:t>
            </a:r>
            <a:r>
              <a:rPr lang="en-US" dirty="0" err="1">
                <a:latin typeface="Amasis MT Pro" panose="02040504050005020304" pitchFamily="18" charset="0"/>
              </a:rPr>
              <a:t>dễ</a:t>
            </a:r>
            <a:r>
              <a:rPr lang="en-US" dirty="0">
                <a:latin typeface="Amasis MT Pro" panose="02040504050005020304" pitchFamily="18" charset="0"/>
              </a:rPr>
              <a:t> </a:t>
            </a:r>
            <a:r>
              <a:rPr lang="en-US" dirty="0" err="1">
                <a:latin typeface="Amasis MT Pro" panose="02040504050005020304" pitchFamily="18" charset="0"/>
              </a:rPr>
              <a:t>tính</a:t>
            </a:r>
            <a:r>
              <a:rPr lang="en-US" dirty="0">
                <a:latin typeface="Amasis MT Pro" panose="02040504050005020304" pitchFamily="18" charset="0"/>
              </a:rPr>
              <a:t> </a:t>
            </a:r>
            <a:r>
              <a:rPr lang="en-US" dirty="0" err="1">
                <a:latin typeface="Amasis MT Pro" panose="02040504050005020304" pitchFamily="18" charset="0"/>
              </a:rPr>
              <a:t>với</a:t>
            </a:r>
            <a:r>
              <a:rPr lang="en-US" dirty="0">
                <a:latin typeface="Amasis MT Pro" panose="02040504050005020304" pitchFamily="18" charset="0"/>
              </a:rPr>
              <a:t> </a:t>
            </a:r>
            <a:r>
              <a:rPr lang="en-US" dirty="0" err="1">
                <a:latin typeface="Amasis MT Pro" panose="02040504050005020304" pitchFamily="18" charset="0"/>
              </a:rPr>
              <a:t>mọi</a:t>
            </a:r>
            <a:r>
              <a:rPr lang="en-US" dirty="0">
                <a:latin typeface="Amasis MT Pro" panose="02040504050005020304" pitchFamily="18" charset="0"/>
              </a:rPr>
              <a:t> </a:t>
            </a:r>
            <a:r>
              <a:rPr lang="en-US" dirty="0" err="1">
                <a:latin typeface="Amasis MT Pro" panose="02040504050005020304" pitchFamily="18" charset="0"/>
              </a:rPr>
              <a:t>người</a:t>
            </a:r>
            <a:endParaRPr lang="en-US" dirty="0">
              <a:latin typeface="Amasis MT Pro" panose="02040504050005020304" pitchFamily="18" charset="0"/>
            </a:endParaRPr>
          </a:p>
          <a:p>
            <a:r>
              <a:rPr lang="en-US" dirty="0" err="1">
                <a:latin typeface="Amasis MT Pro" panose="02040504050005020304" pitchFamily="18" charset="0"/>
              </a:rPr>
              <a:t>Điểm</a:t>
            </a:r>
            <a:r>
              <a:rPr lang="en-US" dirty="0">
                <a:latin typeface="Amasis MT Pro" panose="02040504050005020304" pitchFamily="18" charset="0"/>
              </a:rPr>
              <a:t> </a:t>
            </a:r>
            <a:r>
              <a:rPr lang="en-US" dirty="0" err="1">
                <a:latin typeface="Amasis MT Pro" panose="02040504050005020304" pitchFamily="18" charset="0"/>
              </a:rPr>
              <a:t>yếu</a:t>
            </a:r>
            <a:r>
              <a:rPr lang="en-US" dirty="0">
                <a:latin typeface="Amasis MT Pro" panose="02040504050005020304" pitchFamily="18" charset="0"/>
              </a:rPr>
              <a:t>: hay </a:t>
            </a:r>
            <a:r>
              <a:rPr lang="en-US" dirty="0" err="1">
                <a:latin typeface="Amasis MT Pro" panose="02040504050005020304" pitchFamily="18" charset="0"/>
              </a:rPr>
              <a:t>quên</a:t>
            </a:r>
            <a:r>
              <a:rPr lang="en-US" dirty="0">
                <a:latin typeface="Amasis MT Pro" panose="02040504050005020304" pitchFamily="18" charset="0"/>
              </a:rPr>
              <a:t>, …</a:t>
            </a:r>
          </a:p>
          <a:p>
            <a:r>
              <a:rPr lang="en-US" dirty="0" err="1">
                <a:latin typeface="Amasis MT Pro" panose="02040504050005020304" pitchFamily="18" charset="0"/>
              </a:rPr>
              <a:t>Sở</a:t>
            </a:r>
            <a:r>
              <a:rPr lang="en-US" dirty="0">
                <a:latin typeface="Amasis MT Pro" panose="02040504050005020304" pitchFamily="18" charset="0"/>
              </a:rPr>
              <a:t> </a:t>
            </a:r>
            <a:r>
              <a:rPr lang="en-US" dirty="0" err="1">
                <a:latin typeface="Amasis MT Pro" panose="02040504050005020304" pitchFamily="18" charset="0"/>
              </a:rPr>
              <a:t>thích</a:t>
            </a:r>
            <a:r>
              <a:rPr lang="en-US" dirty="0">
                <a:latin typeface="Amasis MT Pro" panose="02040504050005020304" pitchFamily="18" charset="0"/>
              </a:rPr>
              <a:t>: </a:t>
            </a:r>
            <a:r>
              <a:rPr lang="en-US" dirty="0" err="1">
                <a:latin typeface="Amasis MT Pro" panose="02040504050005020304" pitchFamily="18" charset="0"/>
              </a:rPr>
              <a:t>lướt</a:t>
            </a:r>
            <a:r>
              <a:rPr lang="en-US" dirty="0">
                <a:latin typeface="Amasis MT Pro" panose="02040504050005020304" pitchFamily="18" charset="0"/>
              </a:rPr>
              <a:t> </a:t>
            </a:r>
            <a:r>
              <a:rPr lang="en-US" dirty="0" err="1">
                <a:latin typeface="Amasis MT Pro" panose="02040504050005020304" pitchFamily="18" charset="0"/>
              </a:rPr>
              <a:t>mạng</a:t>
            </a:r>
            <a:r>
              <a:rPr lang="en-US" dirty="0">
                <a:latin typeface="Amasis MT Pro" panose="02040504050005020304" pitchFamily="18" charset="0"/>
              </a:rPr>
              <a:t> </a:t>
            </a:r>
            <a:r>
              <a:rPr lang="en-US" dirty="0" err="1">
                <a:latin typeface="Amasis MT Pro" panose="02040504050005020304" pitchFamily="18" charset="0"/>
              </a:rPr>
              <a:t>xã</a:t>
            </a:r>
            <a:r>
              <a:rPr lang="en-US" dirty="0">
                <a:latin typeface="Amasis MT Pro" panose="02040504050005020304" pitchFamily="18" charset="0"/>
              </a:rPr>
              <a:t> </a:t>
            </a:r>
            <a:r>
              <a:rPr lang="en-US" dirty="0" err="1">
                <a:latin typeface="Amasis MT Pro" panose="02040504050005020304" pitchFamily="18" charset="0"/>
              </a:rPr>
              <a:t>hội</a:t>
            </a:r>
            <a:r>
              <a:rPr lang="en-US" dirty="0">
                <a:latin typeface="Amasis MT Pro" panose="02040504050005020304" pitchFamily="18" charset="0"/>
              </a:rPr>
              <a:t>, </a:t>
            </a:r>
            <a:r>
              <a:rPr lang="en-US" dirty="0" err="1">
                <a:latin typeface="Amasis MT Pro" panose="02040504050005020304" pitchFamily="18" charset="0"/>
              </a:rPr>
              <a:t>chơi</a:t>
            </a:r>
            <a:r>
              <a:rPr lang="en-US" dirty="0">
                <a:latin typeface="Amasis MT Pro" panose="02040504050005020304" pitchFamily="18" charset="0"/>
              </a:rPr>
              <a:t> game, …</a:t>
            </a:r>
          </a:p>
        </p:txBody>
      </p:sp>
      <p:sp>
        <p:nvSpPr>
          <p:cNvPr id="4" name="TextBox 3">
            <a:extLst>
              <a:ext uri="{FF2B5EF4-FFF2-40B4-BE49-F238E27FC236}">
                <a16:creationId xmlns:a16="http://schemas.microsoft.com/office/drawing/2014/main" id="{E8CC43E1-D6CE-E7E5-005A-9E5C1BD07BB7}"/>
              </a:ext>
            </a:extLst>
          </p:cNvPr>
          <p:cNvSpPr txBox="1"/>
          <p:nvPr/>
        </p:nvSpPr>
        <p:spPr>
          <a:xfrm>
            <a:off x="1027472" y="1244600"/>
            <a:ext cx="24257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15" name="Group 14">
            <a:extLst>
              <a:ext uri="{FF2B5EF4-FFF2-40B4-BE49-F238E27FC236}">
                <a16:creationId xmlns:a16="http://schemas.microsoft.com/office/drawing/2014/main" id="{70ABD9E3-684D-56FC-1FB9-7BAFB5EF1FFC}"/>
              </a:ext>
            </a:extLst>
          </p:cNvPr>
          <p:cNvGrpSpPr/>
          <p:nvPr/>
        </p:nvGrpSpPr>
        <p:grpSpPr>
          <a:xfrm>
            <a:off x="6946900" y="1090461"/>
            <a:ext cx="4527346" cy="5172682"/>
            <a:chOff x="6946900" y="618517"/>
            <a:chExt cx="4527346" cy="5172682"/>
          </a:xfrm>
          <a:blipFill dpi="0" rotWithShape="1">
            <a:blip r:embed="rId3"/>
            <a:srcRect/>
            <a:stretch>
              <a:fillRect r="-4000"/>
            </a:stretch>
          </a:blipFill>
        </p:grpSpPr>
        <p:sp>
          <p:nvSpPr>
            <p:cNvPr id="10" name="Rectangle: Diagonal Corners Rounded 9">
              <a:extLst>
                <a:ext uri="{FF2B5EF4-FFF2-40B4-BE49-F238E27FC236}">
                  <a16:creationId xmlns:a16="http://schemas.microsoft.com/office/drawing/2014/main" id="{DF47D7AB-A432-F02C-68BC-3335A4774CC9}"/>
                </a:ext>
              </a:extLst>
            </p:cNvPr>
            <p:cNvSpPr/>
            <p:nvPr/>
          </p:nvSpPr>
          <p:spPr>
            <a:xfrm>
              <a:off x="6946900" y="1106129"/>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63357E78-D77D-935E-3BBA-9E59F8A595A2}"/>
                </a:ext>
              </a:extLst>
            </p:cNvPr>
            <p:cNvSpPr/>
            <p:nvPr/>
          </p:nvSpPr>
          <p:spPr>
            <a:xfrm>
              <a:off x="7942416" y="2158181"/>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Diagonal Corners Rounded 11">
              <a:extLst>
                <a:ext uri="{FF2B5EF4-FFF2-40B4-BE49-F238E27FC236}">
                  <a16:creationId xmlns:a16="http://schemas.microsoft.com/office/drawing/2014/main" id="{1566A78A-B3D1-FD2C-C79B-AA07FC4305CE}"/>
                </a:ext>
              </a:extLst>
            </p:cNvPr>
            <p:cNvSpPr/>
            <p:nvPr/>
          </p:nvSpPr>
          <p:spPr>
            <a:xfrm>
              <a:off x="9114913" y="2959509"/>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26ABAF-6C20-D68A-656E-3F6C02CD0806}"/>
                </a:ext>
              </a:extLst>
            </p:cNvPr>
            <p:cNvSpPr/>
            <p:nvPr/>
          </p:nvSpPr>
          <p:spPr>
            <a:xfrm>
              <a:off x="8687621" y="618517"/>
              <a:ext cx="2786625" cy="270387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27408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down)">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0913D-E27E-AA8A-E36C-3CB7996FD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73A30-56BD-350D-EE04-05F97C487965}"/>
              </a:ext>
            </a:extLst>
          </p:cNvPr>
          <p:cNvSpPr>
            <a:spLocks noGrp="1"/>
          </p:cNvSpPr>
          <p:nvPr>
            <p:ph type="title"/>
          </p:nvPr>
        </p:nvSpPr>
        <p:spPr>
          <a:xfrm>
            <a:off x="913775" y="618517"/>
            <a:ext cx="3264525" cy="626083"/>
          </a:xfrm>
        </p:spPr>
        <p:txBody>
          <a:bodyPr/>
          <a:lstStyle/>
          <a:p>
            <a:r>
              <a:rPr lang="en-US" dirty="0">
                <a:latin typeface="Algerian" panose="04020705040A02060702" pitchFamily="82" charset="0"/>
              </a:rPr>
              <a:t>Phạm </a:t>
            </a:r>
            <a:r>
              <a:rPr lang="en-US" dirty="0" err="1">
                <a:latin typeface="Algerian" panose="04020705040A02060702" pitchFamily="82" charset="0"/>
              </a:rPr>
              <a:t>gia</a:t>
            </a:r>
            <a:r>
              <a:rPr lang="en-US" dirty="0">
                <a:latin typeface="Algerian" panose="04020705040A02060702" pitchFamily="82" charset="0"/>
              </a:rPr>
              <a:t> </a:t>
            </a:r>
            <a:r>
              <a:rPr lang="en-US" dirty="0" err="1">
                <a:latin typeface="Algerian" panose="04020705040A02060702" pitchFamily="82" charset="0"/>
              </a:rPr>
              <a:t>huy</a:t>
            </a:r>
            <a:endParaRPr lang="en-US" dirty="0">
              <a:latin typeface="Algerian" panose="04020705040A02060702" pitchFamily="82" charset="0"/>
            </a:endParaRPr>
          </a:p>
        </p:txBody>
      </p:sp>
      <p:sp>
        <p:nvSpPr>
          <p:cNvPr id="3" name="Content Placeholder 2">
            <a:extLst>
              <a:ext uri="{FF2B5EF4-FFF2-40B4-BE49-F238E27FC236}">
                <a16:creationId xmlns:a16="http://schemas.microsoft.com/office/drawing/2014/main" id="{3F80E01D-CF81-6524-66F7-518695177360}"/>
              </a:ext>
            </a:extLst>
          </p:cNvPr>
          <p:cNvSpPr>
            <a:spLocks noGrp="1"/>
          </p:cNvSpPr>
          <p:nvPr>
            <p:ph sz="quarter" idx="13"/>
          </p:nvPr>
        </p:nvSpPr>
        <p:spPr>
          <a:xfrm>
            <a:off x="913774" y="2367092"/>
            <a:ext cx="4492330" cy="3094723"/>
          </a:xfrm>
        </p:spPr>
        <p:txBody>
          <a:bodyPr>
            <a:normAutofit/>
          </a:bodyPr>
          <a:lstStyle/>
          <a:p>
            <a:r>
              <a:rPr lang="vi-VN" sz="1800" dirty="0">
                <a:latin typeface="Times New Roman" panose="02020603050405020304" pitchFamily="18" charset="0"/>
                <a:cs typeface="Times New Roman" panose="02020603050405020304" pitchFamily="18" charset="0"/>
              </a:rPr>
              <a:t>Tri thức là tấm bản đồ sơ lược, nhưng bạn phải tự tay vẽ nên chi tiết các ngã rẽ và điểm dừng chân bằng trải nghiệm cá nhân. Môn học khó nhất và quan trọng nhất không nằm trên giảng đường, mà là quá trình bạn tìm hiểu và định hình chính bản thân mình.</a:t>
            </a:r>
            <a:endParaRPr lang="en-US" sz="1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0F122B0-3C94-B7B3-ADEE-C6431D631EA5}"/>
              </a:ext>
            </a:extLst>
          </p:cNvPr>
          <p:cNvSpPr txBox="1"/>
          <p:nvPr/>
        </p:nvSpPr>
        <p:spPr>
          <a:xfrm>
            <a:off x="1027472" y="1244600"/>
            <a:ext cx="2425700"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THÀNH VIÊN</a:t>
            </a:r>
          </a:p>
        </p:txBody>
      </p:sp>
      <p:grpSp>
        <p:nvGrpSpPr>
          <p:cNvPr id="15" name="Group 14">
            <a:extLst>
              <a:ext uri="{FF2B5EF4-FFF2-40B4-BE49-F238E27FC236}">
                <a16:creationId xmlns:a16="http://schemas.microsoft.com/office/drawing/2014/main" id="{0BE3974D-0246-A00A-EF77-7D70AB7AAF57}"/>
              </a:ext>
            </a:extLst>
          </p:cNvPr>
          <p:cNvGrpSpPr/>
          <p:nvPr/>
        </p:nvGrpSpPr>
        <p:grpSpPr>
          <a:xfrm>
            <a:off x="6946900" y="1090461"/>
            <a:ext cx="4527346" cy="5172682"/>
            <a:chOff x="6946900" y="618517"/>
            <a:chExt cx="4527346" cy="5172682"/>
          </a:xfrm>
          <a:blipFill dpi="0" rotWithShape="1">
            <a:blip r:embed="rId3"/>
            <a:srcRect/>
            <a:stretch>
              <a:fillRect r="-4000"/>
            </a:stretch>
          </a:blipFill>
        </p:grpSpPr>
        <p:sp>
          <p:nvSpPr>
            <p:cNvPr id="10" name="Rectangle: Diagonal Corners Rounded 9">
              <a:extLst>
                <a:ext uri="{FF2B5EF4-FFF2-40B4-BE49-F238E27FC236}">
                  <a16:creationId xmlns:a16="http://schemas.microsoft.com/office/drawing/2014/main" id="{F38A4276-B8B5-8B2C-4F5F-09887BD0D762}"/>
                </a:ext>
              </a:extLst>
            </p:cNvPr>
            <p:cNvSpPr/>
            <p:nvPr/>
          </p:nvSpPr>
          <p:spPr>
            <a:xfrm>
              <a:off x="6946900" y="1106129"/>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Rounded 10">
              <a:extLst>
                <a:ext uri="{FF2B5EF4-FFF2-40B4-BE49-F238E27FC236}">
                  <a16:creationId xmlns:a16="http://schemas.microsoft.com/office/drawing/2014/main" id="{66C5EA2A-C213-BB24-29C4-DF769FD89D9C}"/>
                </a:ext>
              </a:extLst>
            </p:cNvPr>
            <p:cNvSpPr/>
            <p:nvPr/>
          </p:nvSpPr>
          <p:spPr>
            <a:xfrm>
              <a:off x="7942416" y="2158181"/>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Diagonal Corners Rounded 11">
              <a:extLst>
                <a:ext uri="{FF2B5EF4-FFF2-40B4-BE49-F238E27FC236}">
                  <a16:creationId xmlns:a16="http://schemas.microsoft.com/office/drawing/2014/main" id="{9AD7E695-1BCA-94FB-1BE1-DF9B9EFC5563}"/>
                </a:ext>
              </a:extLst>
            </p:cNvPr>
            <p:cNvSpPr/>
            <p:nvPr/>
          </p:nvSpPr>
          <p:spPr>
            <a:xfrm>
              <a:off x="9114913" y="2959509"/>
              <a:ext cx="1991033" cy="2831690"/>
            </a:xfrm>
            <a:prstGeom prst="round2Diag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FA84E90-9334-93A8-E130-772F964CA525}"/>
                </a:ext>
              </a:extLst>
            </p:cNvPr>
            <p:cNvSpPr/>
            <p:nvPr/>
          </p:nvSpPr>
          <p:spPr>
            <a:xfrm>
              <a:off x="8687621" y="618517"/>
              <a:ext cx="2786625" cy="2703871"/>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3981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158</TotalTime>
  <Words>475</Words>
  <Application>Microsoft Office PowerPoint</Application>
  <PresentationFormat>Widescreen</PresentationFormat>
  <Paragraphs>50</Paragraphs>
  <Slides>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Algerian</vt:lpstr>
      <vt:lpstr>Amasis MT Pro</vt:lpstr>
      <vt:lpstr>Aptos</vt:lpstr>
      <vt:lpstr>Arial</vt:lpstr>
      <vt:lpstr>Baguet Script</vt:lpstr>
      <vt:lpstr>Centaur Now Text</vt:lpstr>
      <vt:lpstr>SegoeuiPc</vt:lpstr>
      <vt:lpstr>Times New Roman</vt:lpstr>
      <vt:lpstr>Tw Cen MT</vt:lpstr>
      <vt:lpstr>Droplet</vt:lpstr>
      <vt:lpstr>Distand stars</vt:lpstr>
      <vt:lpstr>Vũ thị phương thuý</vt:lpstr>
      <vt:lpstr>Vũ thị phương thuý</vt:lpstr>
      <vt:lpstr>Vũ tiến đạt</vt:lpstr>
      <vt:lpstr>Vũ tiến đạt</vt:lpstr>
      <vt:lpstr>Bùi Đức anh</vt:lpstr>
      <vt:lpstr>Bùi Đức anh</vt:lpstr>
      <vt:lpstr>Phạm gia huy</vt:lpstr>
      <vt:lpstr>Phạm gia huy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Bui Duc Anh</dc:creator>
  <cp:lastModifiedBy>Bui Duc Anh</cp:lastModifiedBy>
  <cp:revision>2</cp:revision>
  <dcterms:created xsi:type="dcterms:W3CDTF">2025-11-17T13:07:08Z</dcterms:created>
  <dcterms:modified xsi:type="dcterms:W3CDTF">2025-11-17T15:46:02Z</dcterms:modified>
</cp:coreProperties>
</file>